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63" r:id="rId3"/>
    <p:sldId id="258" r:id="rId4"/>
    <p:sldId id="260" r:id="rId5"/>
    <p:sldId id="261" r:id="rId6"/>
    <p:sldId id="306" r:id="rId7"/>
    <p:sldId id="316" r:id="rId8"/>
    <p:sldId id="259" r:id="rId9"/>
    <p:sldId id="317" r:id="rId10"/>
    <p:sldId id="311" r:id="rId11"/>
    <p:sldId id="318" r:id="rId12"/>
    <p:sldId id="308" r:id="rId13"/>
    <p:sldId id="319" r:id="rId14"/>
    <p:sldId id="310" r:id="rId15"/>
    <p:sldId id="320" r:id="rId16"/>
    <p:sldId id="309" r:id="rId17"/>
    <p:sldId id="321" r:id="rId18"/>
    <p:sldId id="312" r:id="rId19"/>
    <p:sldId id="313" r:id="rId20"/>
    <p:sldId id="314" r:id="rId21"/>
    <p:sldId id="315" r:id="rId22"/>
  </p:sldIdLst>
  <p:sldSz cx="9144000" cy="5143500" type="screen16x9"/>
  <p:notesSz cx="6858000" cy="9144000"/>
  <p:embeddedFontLst>
    <p:embeddedFont>
      <p:font typeface="Exo" panose="020B060402020202020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oller One" panose="020B0604020202020204" charset="0"/>
      <p:regular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482"/>
    <a:srgbClr val="160216"/>
    <a:srgbClr val="F788F7"/>
    <a:srgbClr val="11C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598346-47D6-4F86-B740-F69C89F5FB9A}">
  <a:tblStyle styleId="{22598346-47D6-4F86-B740-F69C89F5FB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166b055bf9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166b055bf9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166b055bf9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166b055bf9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66b055bf9e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66b055bf9e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4a9c0cadc7_0_17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14a9c0cadc7_0_17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66b055bf9e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66b055bf9e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40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14a9c0cadc7_0_17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14a9c0cadc7_0_17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123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4a9c0cadc7_0_17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14a9c0cadc7_0_17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66b055bf9e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66b055bf9e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93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42850" y="1428633"/>
            <a:ext cx="6258300" cy="16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Exo"/>
                <a:ea typeface="Exo"/>
                <a:cs typeface="Exo"/>
                <a:sym typeface="Ex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28200" y="3583688"/>
            <a:ext cx="4887600" cy="440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910081" y="328606"/>
            <a:ext cx="1180669" cy="249201"/>
            <a:chOff x="3186414" y="611522"/>
            <a:chExt cx="803285" cy="169548"/>
          </a:xfrm>
        </p:grpSpPr>
        <p:sp>
          <p:nvSpPr>
            <p:cNvPr id="12" name="Google Shape;12;p2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13265" y="-366944"/>
            <a:ext cx="819137" cy="1183093"/>
            <a:chOff x="4312241" y="155173"/>
            <a:chExt cx="711736" cy="1027883"/>
          </a:xfrm>
        </p:grpSpPr>
        <p:sp>
          <p:nvSpPr>
            <p:cNvPr id="20" name="Google Shape;20;p2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6113337" y="393160"/>
            <a:ext cx="399883" cy="381256"/>
            <a:chOff x="6113337" y="393160"/>
            <a:chExt cx="399883" cy="381256"/>
          </a:xfrm>
        </p:grpSpPr>
        <p:sp>
          <p:nvSpPr>
            <p:cNvPr id="30" name="Google Shape;30;p2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8363724" y="112839"/>
            <a:ext cx="878375" cy="275404"/>
            <a:chOff x="8363724" y="112839"/>
            <a:chExt cx="878375" cy="275404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615712" y="173347"/>
            <a:ext cx="1626382" cy="472696"/>
            <a:chOff x="7615712" y="156599"/>
            <a:chExt cx="1626382" cy="472696"/>
          </a:xfrm>
        </p:grpSpPr>
        <p:sp>
          <p:nvSpPr>
            <p:cNvPr id="38" name="Google Shape;38;p2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415196" y="4501971"/>
            <a:ext cx="878357" cy="184270"/>
            <a:chOff x="919039" y="1581426"/>
            <a:chExt cx="600134" cy="125902"/>
          </a:xfrm>
        </p:grpSpPr>
        <p:sp>
          <p:nvSpPr>
            <p:cNvPr id="41" name="Google Shape;41;p2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-638864" y="1919040"/>
            <a:ext cx="1591472" cy="841159"/>
            <a:chOff x="661553" y="1919040"/>
            <a:chExt cx="1591472" cy="841159"/>
          </a:xfrm>
        </p:grpSpPr>
        <p:sp>
          <p:nvSpPr>
            <p:cNvPr id="46" name="Google Shape;46;p2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4256903" y="4591772"/>
            <a:ext cx="182798" cy="598473"/>
            <a:chOff x="3638102" y="4583399"/>
            <a:chExt cx="182798" cy="598473"/>
          </a:xfrm>
        </p:grpSpPr>
        <p:sp>
          <p:nvSpPr>
            <p:cNvPr id="57" name="Google Shape;57;p2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769828" y="4744172"/>
            <a:ext cx="182798" cy="598473"/>
            <a:chOff x="3638102" y="4583399"/>
            <a:chExt cx="182798" cy="598473"/>
          </a:xfrm>
        </p:grpSpPr>
        <p:sp>
          <p:nvSpPr>
            <p:cNvPr id="60" name="Google Shape;60;p2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8423807" y="2302425"/>
            <a:ext cx="444699" cy="714806"/>
            <a:chOff x="8348444" y="2302425"/>
            <a:chExt cx="444699" cy="714806"/>
          </a:xfrm>
        </p:grpSpPr>
        <p:sp>
          <p:nvSpPr>
            <p:cNvPr id="63" name="Google Shape;63;p2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8772496" y="3682006"/>
            <a:ext cx="399902" cy="651901"/>
            <a:chOff x="8772496" y="3715501"/>
            <a:chExt cx="399902" cy="651901"/>
          </a:xfrm>
        </p:grpSpPr>
        <p:sp>
          <p:nvSpPr>
            <p:cNvPr id="69" name="Google Shape;69;p2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 rot="5400000">
            <a:off x="67035" y="943364"/>
            <a:ext cx="184279" cy="603321"/>
            <a:chOff x="3638102" y="4583399"/>
            <a:chExt cx="182798" cy="598473"/>
          </a:xfrm>
        </p:grpSpPr>
        <p:sp>
          <p:nvSpPr>
            <p:cNvPr id="72" name="Google Shape;72;p2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-606990" y="-177539"/>
            <a:ext cx="3434729" cy="1094377"/>
            <a:chOff x="1035175" y="739350"/>
            <a:chExt cx="2659900" cy="847500"/>
          </a:xfrm>
        </p:grpSpPr>
        <p:sp>
          <p:nvSpPr>
            <p:cNvPr id="75" name="Google Shape;75;p2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7460504" y="4636145"/>
            <a:ext cx="882614" cy="184274"/>
            <a:chOff x="7460504" y="4636145"/>
            <a:chExt cx="882614" cy="184274"/>
          </a:xfrm>
        </p:grpSpPr>
        <p:sp>
          <p:nvSpPr>
            <p:cNvPr id="81" name="Google Shape;81;p2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00" name="Google Shape;1500;p23"/>
          <p:cNvGrpSpPr/>
          <p:nvPr/>
        </p:nvGrpSpPr>
        <p:grpSpPr>
          <a:xfrm>
            <a:off x="7702701" y="-237881"/>
            <a:ext cx="1239039" cy="568423"/>
            <a:chOff x="208301" y="226025"/>
            <a:chExt cx="1239039" cy="568423"/>
          </a:xfrm>
        </p:grpSpPr>
        <p:sp>
          <p:nvSpPr>
            <p:cNvPr id="1501" name="Google Shape;1501;p2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23"/>
          <p:cNvGrpSpPr/>
          <p:nvPr/>
        </p:nvGrpSpPr>
        <p:grpSpPr>
          <a:xfrm rot="-5400000" flipH="1">
            <a:off x="-436230" y="325320"/>
            <a:ext cx="1468333" cy="494947"/>
            <a:chOff x="-21957" y="3648039"/>
            <a:chExt cx="1468333" cy="494947"/>
          </a:xfrm>
        </p:grpSpPr>
        <p:sp>
          <p:nvSpPr>
            <p:cNvPr id="1505" name="Google Shape;1505;p23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8" name="Google Shape;1508;p23"/>
          <p:cNvGrpSpPr/>
          <p:nvPr/>
        </p:nvGrpSpPr>
        <p:grpSpPr>
          <a:xfrm rot="10800000">
            <a:off x="314532" y="-746828"/>
            <a:ext cx="1178127" cy="1094369"/>
            <a:chOff x="7825118" y="4065849"/>
            <a:chExt cx="1178127" cy="1094369"/>
          </a:xfrm>
        </p:grpSpPr>
        <p:sp>
          <p:nvSpPr>
            <p:cNvPr id="1509" name="Google Shape;1509;p23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23"/>
          <p:cNvGrpSpPr/>
          <p:nvPr/>
        </p:nvGrpSpPr>
        <p:grpSpPr>
          <a:xfrm>
            <a:off x="8786810" y="289003"/>
            <a:ext cx="399902" cy="651901"/>
            <a:chOff x="8772496" y="3715501"/>
            <a:chExt cx="399902" cy="651901"/>
          </a:xfrm>
        </p:grpSpPr>
        <p:sp>
          <p:nvSpPr>
            <p:cNvPr id="1512" name="Google Shape;1512;p23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23"/>
          <p:cNvGrpSpPr/>
          <p:nvPr/>
        </p:nvGrpSpPr>
        <p:grpSpPr>
          <a:xfrm rot="10800000">
            <a:off x="8607097" y="1907711"/>
            <a:ext cx="831921" cy="487879"/>
            <a:chOff x="-294886" y="1687485"/>
            <a:chExt cx="831921" cy="487879"/>
          </a:xfrm>
        </p:grpSpPr>
        <p:grpSp>
          <p:nvGrpSpPr>
            <p:cNvPr id="1515" name="Google Shape;1515;p23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1516" name="Google Shape;1516;p2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23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1519" name="Google Shape;1519;p2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1" name="Google Shape;1521;p23"/>
          <p:cNvGrpSpPr/>
          <p:nvPr/>
        </p:nvGrpSpPr>
        <p:grpSpPr>
          <a:xfrm>
            <a:off x="-200583" y="2287202"/>
            <a:ext cx="889837" cy="986391"/>
            <a:chOff x="-138609" y="2210165"/>
            <a:chExt cx="889837" cy="986391"/>
          </a:xfrm>
        </p:grpSpPr>
        <p:sp>
          <p:nvSpPr>
            <p:cNvPr id="1522" name="Google Shape;1522;p23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4" name="Google Shape;1524;p23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1525" name="Google Shape;1525;p23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3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3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3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9" name="Google Shape;1529;p23"/>
          <p:cNvGrpSpPr/>
          <p:nvPr/>
        </p:nvGrpSpPr>
        <p:grpSpPr>
          <a:xfrm>
            <a:off x="8570149" y="3265874"/>
            <a:ext cx="399883" cy="381256"/>
            <a:chOff x="7268887" y="1278648"/>
            <a:chExt cx="399883" cy="381256"/>
          </a:xfrm>
        </p:grpSpPr>
        <p:sp>
          <p:nvSpPr>
            <p:cNvPr id="1530" name="Google Shape;1530;p23"/>
            <p:cNvSpPr/>
            <p:nvPr/>
          </p:nvSpPr>
          <p:spPr>
            <a:xfrm>
              <a:off x="7268887" y="1278648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7378325" y="1388086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2" name="Google Shape;1532;p23"/>
          <p:cNvGrpSpPr/>
          <p:nvPr/>
        </p:nvGrpSpPr>
        <p:grpSpPr>
          <a:xfrm rot="10800000" flipH="1">
            <a:off x="-663985" y="4096717"/>
            <a:ext cx="1591472" cy="841159"/>
            <a:chOff x="661553" y="1919040"/>
            <a:chExt cx="1591472" cy="841159"/>
          </a:xfrm>
        </p:grpSpPr>
        <p:sp>
          <p:nvSpPr>
            <p:cNvPr id="1533" name="Google Shape;1533;p23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3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23"/>
          <p:cNvGrpSpPr/>
          <p:nvPr/>
        </p:nvGrpSpPr>
        <p:grpSpPr>
          <a:xfrm>
            <a:off x="7781426" y="4319052"/>
            <a:ext cx="1239039" cy="568423"/>
            <a:chOff x="208301" y="226025"/>
            <a:chExt cx="1239039" cy="568423"/>
          </a:xfrm>
        </p:grpSpPr>
        <p:sp>
          <p:nvSpPr>
            <p:cNvPr id="1543" name="Google Shape;1543;p2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" name="Google Shape;1546;p23"/>
          <p:cNvGrpSpPr/>
          <p:nvPr/>
        </p:nvGrpSpPr>
        <p:grpSpPr>
          <a:xfrm>
            <a:off x="6040478" y="4608520"/>
            <a:ext cx="182798" cy="598473"/>
            <a:chOff x="3638102" y="4583399"/>
            <a:chExt cx="182798" cy="598473"/>
          </a:xfrm>
        </p:grpSpPr>
        <p:sp>
          <p:nvSpPr>
            <p:cNvPr id="1547" name="Google Shape;1547;p23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23"/>
          <p:cNvGrpSpPr/>
          <p:nvPr/>
        </p:nvGrpSpPr>
        <p:grpSpPr>
          <a:xfrm>
            <a:off x="4132928" y="4736693"/>
            <a:ext cx="878357" cy="184270"/>
            <a:chOff x="919039" y="1581426"/>
            <a:chExt cx="600134" cy="125902"/>
          </a:xfrm>
        </p:grpSpPr>
        <p:sp>
          <p:nvSpPr>
            <p:cNvPr id="1550" name="Google Shape;1550;p23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23"/>
          <p:cNvGrpSpPr/>
          <p:nvPr/>
        </p:nvGrpSpPr>
        <p:grpSpPr>
          <a:xfrm>
            <a:off x="2409497" y="4753383"/>
            <a:ext cx="507036" cy="690583"/>
            <a:chOff x="2409497" y="4753383"/>
            <a:chExt cx="507036" cy="690583"/>
          </a:xfrm>
        </p:grpSpPr>
        <p:grpSp>
          <p:nvGrpSpPr>
            <p:cNvPr id="1555" name="Google Shape;1555;p23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1556" name="Google Shape;1556;p2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23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1559" name="Google Shape;1559;p2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221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3416663" y="1775741"/>
            <a:ext cx="39756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 idx="2" hasCustomPrompt="1"/>
          </p:nvPr>
        </p:nvSpPr>
        <p:spPr>
          <a:xfrm>
            <a:off x="1751738" y="1775741"/>
            <a:ext cx="15126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7" name="Google Shape;87;p3"/>
          <p:cNvSpPr txBox="1">
            <a:spLocks noGrp="1"/>
          </p:cNvSpPr>
          <p:nvPr>
            <p:ph type="subTitle" idx="1"/>
          </p:nvPr>
        </p:nvSpPr>
        <p:spPr>
          <a:xfrm>
            <a:off x="1983150" y="3347483"/>
            <a:ext cx="5177700" cy="44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 rot="10800000">
            <a:off x="-93950" y="3479039"/>
            <a:ext cx="1794619" cy="937714"/>
            <a:chOff x="7447476" y="612577"/>
            <a:chExt cx="1794619" cy="937714"/>
          </a:xfrm>
        </p:grpSpPr>
        <p:sp>
          <p:nvSpPr>
            <p:cNvPr id="89" name="Google Shape;89;p3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 rot="10800000">
            <a:off x="-93953" y="4641087"/>
            <a:ext cx="878375" cy="275404"/>
            <a:chOff x="8363724" y="112839"/>
            <a:chExt cx="878375" cy="275404"/>
          </a:xfrm>
        </p:grpSpPr>
        <p:grpSp>
          <p:nvGrpSpPr>
            <p:cNvPr id="94" name="Google Shape;94;p3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95" name="Google Shape;95;p3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3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3"/>
          <p:cNvGrpSpPr/>
          <p:nvPr/>
        </p:nvGrpSpPr>
        <p:grpSpPr>
          <a:xfrm rot="10800000">
            <a:off x="-93948" y="4383287"/>
            <a:ext cx="1626382" cy="472696"/>
            <a:chOff x="7615712" y="156599"/>
            <a:chExt cx="1626382" cy="472696"/>
          </a:xfrm>
        </p:grpSpPr>
        <p:sp>
          <p:nvSpPr>
            <p:cNvPr id="99" name="Google Shape;99;p3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6818051" y="4453801"/>
            <a:ext cx="1180669" cy="249201"/>
            <a:chOff x="3186414" y="611522"/>
            <a:chExt cx="803285" cy="169548"/>
          </a:xfrm>
        </p:grpSpPr>
        <p:sp>
          <p:nvSpPr>
            <p:cNvPr id="102" name="Google Shape;102;p3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>
            <a:off x="2747600" y="4525471"/>
            <a:ext cx="793250" cy="225666"/>
            <a:chOff x="5021550" y="4713050"/>
            <a:chExt cx="793250" cy="225666"/>
          </a:xfrm>
        </p:grpSpPr>
        <p:sp>
          <p:nvSpPr>
            <p:cNvPr id="110" name="Google Shape;110;p3"/>
            <p:cNvSpPr/>
            <p:nvPr/>
          </p:nvSpPr>
          <p:spPr>
            <a:xfrm>
              <a:off x="57541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632206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510240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3882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265483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143516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021550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4840589" y="4276281"/>
            <a:ext cx="819137" cy="1183093"/>
            <a:chOff x="4312241" y="155173"/>
            <a:chExt cx="711736" cy="1027883"/>
          </a:xfrm>
        </p:grpSpPr>
        <p:sp>
          <p:nvSpPr>
            <p:cNvPr id="118" name="Google Shape;118;p3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 flipH="1">
            <a:off x="8198661" y="3138240"/>
            <a:ext cx="1591472" cy="841159"/>
            <a:chOff x="661553" y="1919040"/>
            <a:chExt cx="1591472" cy="841159"/>
          </a:xfrm>
        </p:grpSpPr>
        <p:sp>
          <p:nvSpPr>
            <p:cNvPr id="128" name="Google Shape;128;p3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8627936" y="4642014"/>
            <a:ext cx="182798" cy="598473"/>
            <a:chOff x="3638102" y="4583399"/>
            <a:chExt cx="182798" cy="598473"/>
          </a:xfrm>
        </p:grpSpPr>
        <p:sp>
          <p:nvSpPr>
            <p:cNvPr id="139" name="Google Shape;139;p3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208301" y="226025"/>
            <a:ext cx="1239039" cy="568423"/>
            <a:chOff x="208301" y="226025"/>
            <a:chExt cx="1239039" cy="568423"/>
          </a:xfrm>
        </p:grpSpPr>
        <p:sp>
          <p:nvSpPr>
            <p:cNvPr id="142" name="Google Shape;142;p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-138609" y="2109682"/>
            <a:ext cx="889837" cy="986391"/>
            <a:chOff x="-138609" y="2210165"/>
            <a:chExt cx="889837" cy="986391"/>
          </a:xfrm>
        </p:grpSpPr>
        <p:grpSp>
          <p:nvGrpSpPr>
            <p:cNvPr id="146" name="Google Shape;146;p3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147" name="Google Shape;147;p3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3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3"/>
          <p:cNvGrpSpPr/>
          <p:nvPr/>
        </p:nvGrpSpPr>
        <p:grpSpPr>
          <a:xfrm>
            <a:off x="8349702" y="1232506"/>
            <a:ext cx="399883" cy="381256"/>
            <a:chOff x="6113337" y="393160"/>
            <a:chExt cx="399883" cy="381256"/>
          </a:xfrm>
        </p:grpSpPr>
        <p:sp>
          <p:nvSpPr>
            <p:cNvPr id="154" name="Google Shape;154;p3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2747588" y="377375"/>
            <a:ext cx="881930" cy="325254"/>
            <a:chOff x="4761438" y="4276425"/>
            <a:chExt cx="881930" cy="325254"/>
          </a:xfrm>
        </p:grpSpPr>
        <p:sp>
          <p:nvSpPr>
            <p:cNvPr id="157" name="Google Shape;157;p3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subTitle" idx="1"/>
          </p:nvPr>
        </p:nvSpPr>
        <p:spPr>
          <a:xfrm>
            <a:off x="1581925" y="3286152"/>
            <a:ext cx="2594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title" idx="2"/>
          </p:nvPr>
        </p:nvSpPr>
        <p:spPr>
          <a:xfrm>
            <a:off x="1581925" y="2825953"/>
            <a:ext cx="25941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subTitle" idx="3"/>
          </p:nvPr>
        </p:nvSpPr>
        <p:spPr>
          <a:xfrm>
            <a:off x="4967975" y="3286152"/>
            <a:ext cx="2594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"/>
          <p:cNvSpPr txBox="1">
            <a:spLocks noGrp="1"/>
          </p:cNvSpPr>
          <p:nvPr>
            <p:ph type="title" idx="4"/>
          </p:nvPr>
        </p:nvSpPr>
        <p:spPr>
          <a:xfrm>
            <a:off x="4967975" y="2825953"/>
            <a:ext cx="25941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32" name="Google Shape;232;p5"/>
          <p:cNvGrpSpPr/>
          <p:nvPr/>
        </p:nvGrpSpPr>
        <p:grpSpPr>
          <a:xfrm>
            <a:off x="8515924" y="3778025"/>
            <a:ext cx="444699" cy="714806"/>
            <a:chOff x="8348444" y="2302425"/>
            <a:chExt cx="444699" cy="714806"/>
          </a:xfrm>
        </p:grpSpPr>
        <p:sp>
          <p:nvSpPr>
            <p:cNvPr id="233" name="Google Shape;233;p5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5"/>
          <p:cNvGrpSpPr/>
          <p:nvPr/>
        </p:nvGrpSpPr>
        <p:grpSpPr>
          <a:xfrm rot="-5400000" flipH="1">
            <a:off x="-262506" y="-37943"/>
            <a:ext cx="819137" cy="1183093"/>
            <a:chOff x="4312241" y="155173"/>
            <a:chExt cx="711736" cy="1027883"/>
          </a:xfrm>
        </p:grpSpPr>
        <p:sp>
          <p:nvSpPr>
            <p:cNvPr id="239" name="Google Shape;239;p5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5"/>
          <p:cNvGrpSpPr/>
          <p:nvPr/>
        </p:nvGrpSpPr>
        <p:grpSpPr>
          <a:xfrm>
            <a:off x="8784782" y="212803"/>
            <a:ext cx="399902" cy="651901"/>
            <a:chOff x="8772496" y="3715501"/>
            <a:chExt cx="399902" cy="651901"/>
          </a:xfrm>
        </p:grpSpPr>
        <p:sp>
          <p:nvSpPr>
            <p:cNvPr id="249" name="Google Shape;249;p5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5"/>
          <p:cNvGrpSpPr/>
          <p:nvPr/>
        </p:nvGrpSpPr>
        <p:grpSpPr>
          <a:xfrm rot="10800000" flipH="1">
            <a:off x="7725134" y="-746828"/>
            <a:ext cx="1178127" cy="1094369"/>
            <a:chOff x="7825118" y="4065849"/>
            <a:chExt cx="1178127" cy="1094369"/>
          </a:xfrm>
        </p:grpSpPr>
        <p:sp>
          <p:nvSpPr>
            <p:cNvPr id="252" name="Google Shape;252;p5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5"/>
          <p:cNvGrpSpPr/>
          <p:nvPr/>
        </p:nvGrpSpPr>
        <p:grpSpPr>
          <a:xfrm>
            <a:off x="897051" y="4601676"/>
            <a:ext cx="1180669" cy="249201"/>
            <a:chOff x="3186414" y="611522"/>
            <a:chExt cx="803285" cy="169548"/>
          </a:xfrm>
        </p:grpSpPr>
        <p:sp>
          <p:nvSpPr>
            <p:cNvPr id="255" name="Google Shape;255;p5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5"/>
          <p:cNvGrpSpPr/>
          <p:nvPr/>
        </p:nvGrpSpPr>
        <p:grpSpPr>
          <a:xfrm flipH="1">
            <a:off x="8542638" y="2069727"/>
            <a:ext cx="831921" cy="487879"/>
            <a:chOff x="-294886" y="1687485"/>
            <a:chExt cx="831921" cy="487879"/>
          </a:xfrm>
        </p:grpSpPr>
        <p:grpSp>
          <p:nvGrpSpPr>
            <p:cNvPr id="263" name="Google Shape;263;p5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5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267" name="Google Shape;267;p5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9" name="Google Shape;269;p5"/>
          <p:cNvGrpSpPr/>
          <p:nvPr/>
        </p:nvGrpSpPr>
        <p:grpSpPr>
          <a:xfrm>
            <a:off x="-663985" y="3098040"/>
            <a:ext cx="1591472" cy="841159"/>
            <a:chOff x="661553" y="1919040"/>
            <a:chExt cx="1591472" cy="841159"/>
          </a:xfrm>
        </p:grpSpPr>
        <p:sp>
          <p:nvSpPr>
            <p:cNvPr id="270" name="Google Shape;270;p5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5"/>
          <p:cNvGrpSpPr/>
          <p:nvPr/>
        </p:nvGrpSpPr>
        <p:grpSpPr>
          <a:xfrm>
            <a:off x="6674821" y="4572024"/>
            <a:ext cx="881930" cy="325254"/>
            <a:chOff x="4761438" y="4276425"/>
            <a:chExt cx="881930" cy="325254"/>
          </a:xfrm>
        </p:grpSpPr>
        <p:sp>
          <p:nvSpPr>
            <p:cNvPr id="281" name="Google Shape;281;p5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5"/>
          <p:cNvGrpSpPr/>
          <p:nvPr/>
        </p:nvGrpSpPr>
        <p:grpSpPr>
          <a:xfrm rot="10800000">
            <a:off x="4047440" y="4287131"/>
            <a:ext cx="819137" cy="1183093"/>
            <a:chOff x="4312241" y="155173"/>
            <a:chExt cx="711736" cy="1027883"/>
          </a:xfrm>
        </p:grpSpPr>
        <p:sp>
          <p:nvSpPr>
            <p:cNvPr id="300" name="Google Shape;300;p5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"/>
          <p:cNvSpPr txBox="1">
            <a:spLocks noGrp="1"/>
          </p:cNvSpPr>
          <p:nvPr>
            <p:ph type="subTitle" idx="1"/>
          </p:nvPr>
        </p:nvSpPr>
        <p:spPr>
          <a:xfrm>
            <a:off x="4664100" y="1898100"/>
            <a:ext cx="37602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4" name="Google Shape;544;p9"/>
          <p:cNvSpPr txBox="1">
            <a:spLocks noGrp="1"/>
          </p:cNvSpPr>
          <p:nvPr>
            <p:ph type="title"/>
          </p:nvPr>
        </p:nvSpPr>
        <p:spPr>
          <a:xfrm>
            <a:off x="4664100" y="1156200"/>
            <a:ext cx="3760200" cy="576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9"/>
          <p:cNvSpPr>
            <a:spLocks noGrp="1"/>
          </p:cNvSpPr>
          <p:nvPr>
            <p:ph type="pic" idx="2"/>
          </p:nvPr>
        </p:nvSpPr>
        <p:spPr>
          <a:xfrm>
            <a:off x="872400" y="824250"/>
            <a:ext cx="3495000" cy="34950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46" name="Google Shape;546;p9"/>
          <p:cNvGrpSpPr/>
          <p:nvPr/>
        </p:nvGrpSpPr>
        <p:grpSpPr>
          <a:xfrm>
            <a:off x="5218065" y="-366944"/>
            <a:ext cx="819137" cy="1183093"/>
            <a:chOff x="4312241" y="155173"/>
            <a:chExt cx="711736" cy="1027883"/>
          </a:xfrm>
        </p:grpSpPr>
        <p:sp>
          <p:nvSpPr>
            <p:cNvPr id="547" name="Google Shape;547;p9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9"/>
          <p:cNvGrpSpPr/>
          <p:nvPr/>
        </p:nvGrpSpPr>
        <p:grpSpPr>
          <a:xfrm>
            <a:off x="8363724" y="265239"/>
            <a:ext cx="878375" cy="275404"/>
            <a:chOff x="8363724" y="112839"/>
            <a:chExt cx="878375" cy="275404"/>
          </a:xfrm>
        </p:grpSpPr>
        <p:grpSp>
          <p:nvGrpSpPr>
            <p:cNvPr id="557" name="Google Shape;557;p9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558" name="Google Shape;558;p9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0" name="Google Shape;560;p9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9"/>
          <p:cNvGrpSpPr/>
          <p:nvPr/>
        </p:nvGrpSpPr>
        <p:grpSpPr>
          <a:xfrm>
            <a:off x="7615712" y="325747"/>
            <a:ext cx="1626382" cy="472696"/>
            <a:chOff x="7615712" y="156599"/>
            <a:chExt cx="1626382" cy="472696"/>
          </a:xfrm>
        </p:grpSpPr>
        <p:sp>
          <p:nvSpPr>
            <p:cNvPr id="562" name="Google Shape;562;p9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9"/>
          <p:cNvGrpSpPr/>
          <p:nvPr/>
        </p:nvGrpSpPr>
        <p:grpSpPr>
          <a:xfrm>
            <a:off x="8550249" y="2784746"/>
            <a:ext cx="444699" cy="714806"/>
            <a:chOff x="8348444" y="2302425"/>
            <a:chExt cx="444699" cy="714806"/>
          </a:xfrm>
        </p:grpSpPr>
        <p:sp>
          <p:nvSpPr>
            <p:cNvPr id="565" name="Google Shape;565;p9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9"/>
          <p:cNvGrpSpPr/>
          <p:nvPr/>
        </p:nvGrpSpPr>
        <p:grpSpPr>
          <a:xfrm>
            <a:off x="8780870" y="4291606"/>
            <a:ext cx="399902" cy="651901"/>
            <a:chOff x="8772496" y="3715501"/>
            <a:chExt cx="399902" cy="651901"/>
          </a:xfrm>
        </p:grpSpPr>
        <p:sp>
          <p:nvSpPr>
            <p:cNvPr id="571" name="Google Shape;571;p9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9"/>
          <p:cNvGrpSpPr/>
          <p:nvPr/>
        </p:nvGrpSpPr>
        <p:grpSpPr>
          <a:xfrm rot="5400000">
            <a:off x="67035" y="1863639"/>
            <a:ext cx="184279" cy="603321"/>
            <a:chOff x="3638102" y="4583399"/>
            <a:chExt cx="182798" cy="598473"/>
          </a:xfrm>
        </p:grpSpPr>
        <p:sp>
          <p:nvSpPr>
            <p:cNvPr id="574" name="Google Shape;574;p9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9"/>
          <p:cNvGrpSpPr/>
          <p:nvPr/>
        </p:nvGrpSpPr>
        <p:grpSpPr>
          <a:xfrm>
            <a:off x="4002737" y="4454342"/>
            <a:ext cx="1094369" cy="1178127"/>
            <a:chOff x="4002737" y="4454342"/>
            <a:chExt cx="1094369" cy="1178127"/>
          </a:xfrm>
        </p:grpSpPr>
        <p:grpSp>
          <p:nvGrpSpPr>
            <p:cNvPr id="577" name="Google Shape;577;p9"/>
            <p:cNvGrpSpPr/>
            <p:nvPr/>
          </p:nvGrpSpPr>
          <p:grpSpPr>
            <a:xfrm>
              <a:off x="4341477" y="4591772"/>
              <a:ext cx="182798" cy="598473"/>
              <a:chOff x="3638102" y="4583399"/>
              <a:chExt cx="182798" cy="598473"/>
            </a:xfrm>
          </p:grpSpPr>
          <p:sp>
            <p:nvSpPr>
              <p:cNvPr id="578" name="Google Shape;578;p9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9"/>
            <p:cNvGrpSpPr/>
            <p:nvPr/>
          </p:nvGrpSpPr>
          <p:grpSpPr>
            <a:xfrm rot="5400000">
              <a:off x="3960858" y="4496221"/>
              <a:ext cx="1178127" cy="1094369"/>
              <a:chOff x="7825118" y="4065849"/>
              <a:chExt cx="1178127" cy="1094369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7911327" y="4137684"/>
                <a:ext cx="1091918" cy="102253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28384" extrusionOk="0">
                    <a:moveTo>
                      <a:pt x="0" y="1"/>
                    </a:moveTo>
                    <a:lnTo>
                      <a:pt x="0" y="776"/>
                    </a:lnTo>
                    <a:lnTo>
                      <a:pt x="11012" y="776"/>
                    </a:lnTo>
                    <a:lnTo>
                      <a:pt x="29512" y="19299"/>
                    </a:lnTo>
                    <a:lnTo>
                      <a:pt x="29512" y="28383"/>
                    </a:lnTo>
                    <a:lnTo>
                      <a:pt x="30310" y="28383"/>
                    </a:lnTo>
                    <a:lnTo>
                      <a:pt x="30310" y="18967"/>
                    </a:lnTo>
                    <a:lnTo>
                      <a:pt x="113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7825118" y="4065849"/>
                <a:ext cx="172416" cy="171659"/>
              </a:xfrm>
              <a:custGeom>
                <a:avLst/>
                <a:gdLst/>
                <a:ahLst/>
                <a:cxnLst/>
                <a:rect l="l" t="t" r="r" b="b"/>
                <a:pathLst>
                  <a:path w="4786" h="4765" extrusionOk="0">
                    <a:moveTo>
                      <a:pt x="2393" y="1"/>
                    </a:moveTo>
                    <a:cubicBezTo>
                      <a:pt x="1086" y="1"/>
                      <a:pt x="0" y="1064"/>
                      <a:pt x="0" y="2372"/>
                    </a:cubicBezTo>
                    <a:cubicBezTo>
                      <a:pt x="0" y="3701"/>
                      <a:pt x="1086" y="4764"/>
                      <a:pt x="2393" y="4764"/>
                    </a:cubicBezTo>
                    <a:cubicBezTo>
                      <a:pt x="3722" y="4764"/>
                      <a:pt x="4786" y="3701"/>
                      <a:pt x="4786" y="2372"/>
                    </a:cubicBezTo>
                    <a:cubicBezTo>
                      <a:pt x="4786" y="1064"/>
                      <a:pt x="3722" y="1"/>
                      <a:pt x="2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3" name="Google Shape;583;p9"/>
          <p:cNvGrpSpPr/>
          <p:nvPr/>
        </p:nvGrpSpPr>
        <p:grpSpPr>
          <a:xfrm>
            <a:off x="2617204" y="4541442"/>
            <a:ext cx="882614" cy="184274"/>
            <a:chOff x="7460504" y="4636145"/>
            <a:chExt cx="882614" cy="184274"/>
          </a:xfrm>
        </p:grpSpPr>
        <p:sp>
          <p:nvSpPr>
            <p:cNvPr id="584" name="Google Shape;584;p9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9"/>
          <p:cNvGrpSpPr/>
          <p:nvPr/>
        </p:nvGrpSpPr>
        <p:grpSpPr>
          <a:xfrm>
            <a:off x="2336293" y="-27740"/>
            <a:ext cx="1468333" cy="494947"/>
            <a:chOff x="-21957" y="3648039"/>
            <a:chExt cx="1468333" cy="494947"/>
          </a:xfrm>
        </p:grpSpPr>
        <p:sp>
          <p:nvSpPr>
            <p:cNvPr id="588" name="Google Shape;588;p9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9"/>
          <p:cNvGrpSpPr/>
          <p:nvPr/>
        </p:nvGrpSpPr>
        <p:grpSpPr>
          <a:xfrm rot="-5400000">
            <a:off x="8995957" y="1707889"/>
            <a:ext cx="184279" cy="603321"/>
            <a:chOff x="3638102" y="4583399"/>
            <a:chExt cx="182798" cy="598473"/>
          </a:xfrm>
        </p:grpSpPr>
        <p:sp>
          <p:nvSpPr>
            <p:cNvPr id="592" name="Google Shape;592;p9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9"/>
          <p:cNvGrpSpPr/>
          <p:nvPr/>
        </p:nvGrpSpPr>
        <p:grpSpPr>
          <a:xfrm>
            <a:off x="481324" y="996887"/>
            <a:ext cx="399883" cy="381256"/>
            <a:chOff x="6113337" y="393160"/>
            <a:chExt cx="399883" cy="381256"/>
          </a:xfrm>
        </p:grpSpPr>
        <p:sp>
          <p:nvSpPr>
            <p:cNvPr id="595" name="Google Shape;595;p9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3"/>
          <p:cNvSpPr txBox="1">
            <a:spLocks noGrp="1"/>
          </p:cNvSpPr>
          <p:nvPr>
            <p:ph type="title" idx="2"/>
          </p:nvPr>
        </p:nvSpPr>
        <p:spPr>
          <a:xfrm>
            <a:off x="1771796" y="1405263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1" name="Google Shape;751;p13"/>
          <p:cNvSpPr txBox="1">
            <a:spLocks noGrp="1"/>
          </p:cNvSpPr>
          <p:nvPr>
            <p:ph type="subTitle" idx="1"/>
          </p:nvPr>
        </p:nvSpPr>
        <p:spPr>
          <a:xfrm>
            <a:off x="1771789" y="1691349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13"/>
          <p:cNvSpPr txBox="1">
            <a:spLocks noGrp="1"/>
          </p:cNvSpPr>
          <p:nvPr>
            <p:ph type="title" idx="3" hasCustomPrompt="1"/>
          </p:nvPr>
        </p:nvSpPr>
        <p:spPr>
          <a:xfrm>
            <a:off x="984283" y="1411072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3" name="Google Shape;753;p13"/>
          <p:cNvSpPr txBox="1">
            <a:spLocks noGrp="1"/>
          </p:cNvSpPr>
          <p:nvPr>
            <p:ph type="title" idx="4"/>
          </p:nvPr>
        </p:nvSpPr>
        <p:spPr>
          <a:xfrm>
            <a:off x="5604317" y="1405263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4" name="Google Shape;754;p13"/>
          <p:cNvSpPr txBox="1">
            <a:spLocks noGrp="1"/>
          </p:cNvSpPr>
          <p:nvPr>
            <p:ph type="subTitle" idx="5"/>
          </p:nvPr>
        </p:nvSpPr>
        <p:spPr>
          <a:xfrm>
            <a:off x="5604315" y="1691349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5" name="Google Shape;755;p13"/>
          <p:cNvSpPr txBox="1">
            <a:spLocks noGrp="1"/>
          </p:cNvSpPr>
          <p:nvPr>
            <p:ph type="title" idx="6" hasCustomPrompt="1"/>
          </p:nvPr>
        </p:nvSpPr>
        <p:spPr>
          <a:xfrm>
            <a:off x="4816808" y="1411072"/>
            <a:ext cx="617400" cy="4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6" name="Google Shape;756;p13"/>
          <p:cNvSpPr txBox="1">
            <a:spLocks noGrp="1"/>
          </p:cNvSpPr>
          <p:nvPr>
            <p:ph type="title" idx="7"/>
          </p:nvPr>
        </p:nvSpPr>
        <p:spPr>
          <a:xfrm>
            <a:off x="1771796" y="2529090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7" name="Google Shape;757;p13"/>
          <p:cNvSpPr txBox="1">
            <a:spLocks noGrp="1"/>
          </p:cNvSpPr>
          <p:nvPr>
            <p:ph type="subTitle" idx="8"/>
          </p:nvPr>
        </p:nvSpPr>
        <p:spPr>
          <a:xfrm>
            <a:off x="1771789" y="2809240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3"/>
          <p:cNvSpPr txBox="1">
            <a:spLocks noGrp="1"/>
          </p:cNvSpPr>
          <p:nvPr>
            <p:ph type="title" idx="9" hasCustomPrompt="1"/>
          </p:nvPr>
        </p:nvSpPr>
        <p:spPr>
          <a:xfrm>
            <a:off x="984283" y="2529251"/>
            <a:ext cx="617400" cy="4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9" name="Google Shape;759;p13"/>
          <p:cNvSpPr txBox="1">
            <a:spLocks noGrp="1"/>
          </p:cNvSpPr>
          <p:nvPr>
            <p:ph type="title" idx="13"/>
          </p:nvPr>
        </p:nvSpPr>
        <p:spPr>
          <a:xfrm>
            <a:off x="5604317" y="2529090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0" name="Google Shape;760;p13"/>
          <p:cNvSpPr txBox="1">
            <a:spLocks noGrp="1"/>
          </p:cNvSpPr>
          <p:nvPr>
            <p:ph type="subTitle" idx="14"/>
          </p:nvPr>
        </p:nvSpPr>
        <p:spPr>
          <a:xfrm>
            <a:off x="5604315" y="2809239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1" name="Google Shape;76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16808" y="2529251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2" name="Google Shape;762;p13"/>
          <p:cNvSpPr txBox="1">
            <a:spLocks noGrp="1"/>
          </p:cNvSpPr>
          <p:nvPr>
            <p:ph type="title" idx="16"/>
          </p:nvPr>
        </p:nvSpPr>
        <p:spPr>
          <a:xfrm>
            <a:off x="1771796" y="3646968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3" name="Google Shape;763;p13"/>
          <p:cNvSpPr txBox="1">
            <a:spLocks noGrp="1"/>
          </p:cNvSpPr>
          <p:nvPr>
            <p:ph type="subTitle" idx="17"/>
          </p:nvPr>
        </p:nvSpPr>
        <p:spPr>
          <a:xfrm>
            <a:off x="1771789" y="3927117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4" name="Google Shape;764;p13"/>
          <p:cNvSpPr txBox="1">
            <a:spLocks noGrp="1"/>
          </p:cNvSpPr>
          <p:nvPr>
            <p:ph type="title" idx="18" hasCustomPrompt="1"/>
          </p:nvPr>
        </p:nvSpPr>
        <p:spPr>
          <a:xfrm>
            <a:off x="984283" y="3647125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5" name="Google Shape;765;p13"/>
          <p:cNvSpPr txBox="1">
            <a:spLocks noGrp="1"/>
          </p:cNvSpPr>
          <p:nvPr>
            <p:ph type="title" idx="19"/>
          </p:nvPr>
        </p:nvSpPr>
        <p:spPr>
          <a:xfrm>
            <a:off x="5604317" y="3646968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6" name="Google Shape;766;p13"/>
          <p:cNvSpPr txBox="1">
            <a:spLocks noGrp="1"/>
          </p:cNvSpPr>
          <p:nvPr>
            <p:ph type="subTitle" idx="20"/>
          </p:nvPr>
        </p:nvSpPr>
        <p:spPr>
          <a:xfrm>
            <a:off x="5604315" y="3927117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title" idx="21" hasCustomPrompt="1"/>
          </p:nvPr>
        </p:nvSpPr>
        <p:spPr>
          <a:xfrm>
            <a:off x="4816808" y="3647122"/>
            <a:ext cx="617400" cy="4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768" name="Google Shape;768;p13"/>
          <p:cNvGrpSpPr/>
          <p:nvPr/>
        </p:nvGrpSpPr>
        <p:grpSpPr>
          <a:xfrm rot="10800000" flipH="1">
            <a:off x="-663985" y="4121838"/>
            <a:ext cx="1591472" cy="841159"/>
            <a:chOff x="661553" y="1919040"/>
            <a:chExt cx="1591472" cy="841159"/>
          </a:xfrm>
        </p:grpSpPr>
        <p:sp>
          <p:nvSpPr>
            <p:cNvPr id="769" name="Google Shape;769;p13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13"/>
          <p:cNvGrpSpPr/>
          <p:nvPr/>
        </p:nvGrpSpPr>
        <p:grpSpPr>
          <a:xfrm>
            <a:off x="235899" y="3037274"/>
            <a:ext cx="399883" cy="381256"/>
            <a:chOff x="7268887" y="1278648"/>
            <a:chExt cx="399883" cy="381256"/>
          </a:xfrm>
        </p:grpSpPr>
        <p:sp>
          <p:nvSpPr>
            <p:cNvPr id="780" name="Google Shape;780;p13"/>
            <p:cNvSpPr/>
            <p:nvPr/>
          </p:nvSpPr>
          <p:spPr>
            <a:xfrm>
              <a:off x="7268887" y="1278648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7378325" y="1388086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13"/>
          <p:cNvGrpSpPr/>
          <p:nvPr/>
        </p:nvGrpSpPr>
        <p:grpSpPr>
          <a:xfrm rot="-5400000" flipH="1">
            <a:off x="7988397" y="401520"/>
            <a:ext cx="1468333" cy="494947"/>
            <a:chOff x="-21957" y="3648039"/>
            <a:chExt cx="1468333" cy="494947"/>
          </a:xfrm>
        </p:grpSpPr>
        <p:sp>
          <p:nvSpPr>
            <p:cNvPr id="783" name="Google Shape;783;p13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13"/>
          <p:cNvGrpSpPr/>
          <p:nvPr/>
        </p:nvGrpSpPr>
        <p:grpSpPr>
          <a:xfrm>
            <a:off x="7629026" y="4335800"/>
            <a:ext cx="1239039" cy="568423"/>
            <a:chOff x="208301" y="226025"/>
            <a:chExt cx="1239039" cy="568423"/>
          </a:xfrm>
        </p:grpSpPr>
        <p:sp>
          <p:nvSpPr>
            <p:cNvPr id="787" name="Google Shape;787;p1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3"/>
          <p:cNvGrpSpPr/>
          <p:nvPr/>
        </p:nvGrpSpPr>
        <p:grpSpPr>
          <a:xfrm>
            <a:off x="4132928" y="4736693"/>
            <a:ext cx="878357" cy="184270"/>
            <a:chOff x="919039" y="1581426"/>
            <a:chExt cx="600134" cy="125902"/>
          </a:xfrm>
        </p:grpSpPr>
        <p:sp>
          <p:nvSpPr>
            <p:cNvPr id="791" name="Google Shape;791;p13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3"/>
          <p:cNvGrpSpPr/>
          <p:nvPr/>
        </p:nvGrpSpPr>
        <p:grpSpPr>
          <a:xfrm>
            <a:off x="6040478" y="4608520"/>
            <a:ext cx="182798" cy="598473"/>
            <a:chOff x="3638102" y="4583399"/>
            <a:chExt cx="182798" cy="598473"/>
          </a:xfrm>
        </p:grpSpPr>
        <p:sp>
          <p:nvSpPr>
            <p:cNvPr id="796" name="Google Shape;796;p13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13"/>
          <p:cNvGrpSpPr/>
          <p:nvPr/>
        </p:nvGrpSpPr>
        <p:grpSpPr>
          <a:xfrm>
            <a:off x="2409497" y="4753383"/>
            <a:ext cx="507036" cy="690583"/>
            <a:chOff x="2409497" y="4753383"/>
            <a:chExt cx="507036" cy="690583"/>
          </a:xfrm>
        </p:grpSpPr>
        <p:grpSp>
          <p:nvGrpSpPr>
            <p:cNvPr id="799" name="Google Shape;799;p13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800" name="Google Shape;800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802;p13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803" name="Google Shape;803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13"/>
          <p:cNvGrpSpPr/>
          <p:nvPr/>
        </p:nvGrpSpPr>
        <p:grpSpPr>
          <a:xfrm flipH="1">
            <a:off x="8474491" y="2262082"/>
            <a:ext cx="889837" cy="986391"/>
            <a:chOff x="-138609" y="2210165"/>
            <a:chExt cx="889837" cy="986391"/>
          </a:xfrm>
        </p:grpSpPr>
        <p:grpSp>
          <p:nvGrpSpPr>
            <p:cNvPr id="806" name="Google Shape;806;p13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807" name="Google Shape;807;p13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13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3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13"/>
          <p:cNvGrpSpPr/>
          <p:nvPr/>
        </p:nvGrpSpPr>
        <p:grpSpPr>
          <a:xfrm flipH="1">
            <a:off x="-43091" y="212803"/>
            <a:ext cx="399902" cy="651901"/>
            <a:chOff x="8772496" y="3715501"/>
            <a:chExt cx="399902" cy="651901"/>
          </a:xfrm>
        </p:grpSpPr>
        <p:sp>
          <p:nvSpPr>
            <p:cNvPr id="814" name="Google Shape;814;p13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3"/>
          <p:cNvGrpSpPr/>
          <p:nvPr/>
        </p:nvGrpSpPr>
        <p:grpSpPr>
          <a:xfrm>
            <a:off x="7397901" y="-237881"/>
            <a:ext cx="1239039" cy="568423"/>
            <a:chOff x="208301" y="226025"/>
            <a:chExt cx="1239039" cy="568423"/>
          </a:xfrm>
        </p:grpSpPr>
        <p:sp>
          <p:nvSpPr>
            <p:cNvPr id="817" name="Google Shape;817;p13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3"/>
          <p:cNvGrpSpPr/>
          <p:nvPr/>
        </p:nvGrpSpPr>
        <p:grpSpPr>
          <a:xfrm rot="10800000">
            <a:off x="238332" y="-746828"/>
            <a:ext cx="1178127" cy="1094369"/>
            <a:chOff x="7825118" y="4065849"/>
            <a:chExt cx="1178127" cy="1094369"/>
          </a:xfrm>
        </p:grpSpPr>
        <p:sp>
          <p:nvSpPr>
            <p:cNvPr id="821" name="Google Shape;821;p13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13"/>
          <p:cNvGrpSpPr/>
          <p:nvPr/>
        </p:nvGrpSpPr>
        <p:grpSpPr>
          <a:xfrm rot="10800000">
            <a:off x="3874872" y="-316329"/>
            <a:ext cx="507036" cy="690583"/>
            <a:chOff x="2409497" y="4753383"/>
            <a:chExt cx="507036" cy="690583"/>
          </a:xfrm>
        </p:grpSpPr>
        <p:grpSp>
          <p:nvGrpSpPr>
            <p:cNvPr id="824" name="Google Shape;824;p13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825" name="Google Shape;825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7" name="Google Shape;827;p13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828" name="Google Shape;828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0" name="Google Shape;830;p13"/>
          <p:cNvGrpSpPr/>
          <p:nvPr/>
        </p:nvGrpSpPr>
        <p:grpSpPr>
          <a:xfrm>
            <a:off x="-294886" y="1687485"/>
            <a:ext cx="831921" cy="487879"/>
            <a:chOff x="-294886" y="1687485"/>
            <a:chExt cx="831921" cy="487879"/>
          </a:xfrm>
        </p:grpSpPr>
        <p:grpSp>
          <p:nvGrpSpPr>
            <p:cNvPr id="831" name="Google Shape;831;p13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832" name="Google Shape;832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13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835" name="Google Shape;835;p13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3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63" name="Google Shape;1563;p24"/>
          <p:cNvGrpSpPr/>
          <p:nvPr/>
        </p:nvGrpSpPr>
        <p:grpSpPr>
          <a:xfrm>
            <a:off x="208310" y="1707222"/>
            <a:ext cx="444699" cy="714806"/>
            <a:chOff x="8348444" y="2302425"/>
            <a:chExt cx="444699" cy="714806"/>
          </a:xfrm>
        </p:grpSpPr>
        <p:sp>
          <p:nvSpPr>
            <p:cNvPr id="1564" name="Google Shape;1564;p24"/>
            <p:cNvSpPr/>
            <p:nvPr/>
          </p:nvSpPr>
          <p:spPr>
            <a:xfrm>
              <a:off x="8348444" y="2302425"/>
              <a:ext cx="368261" cy="714806"/>
            </a:xfrm>
            <a:custGeom>
              <a:avLst/>
              <a:gdLst/>
              <a:ahLst/>
              <a:cxnLst/>
              <a:rect l="l" t="t" r="r" b="b"/>
              <a:pathLst>
                <a:path w="9395" h="18236" extrusionOk="0">
                  <a:moveTo>
                    <a:pt x="4476" y="1"/>
                  </a:moveTo>
                  <a:lnTo>
                    <a:pt x="0" y="4587"/>
                  </a:lnTo>
                  <a:lnTo>
                    <a:pt x="0" y="18235"/>
                  </a:lnTo>
                  <a:lnTo>
                    <a:pt x="9395" y="18235"/>
                  </a:lnTo>
                  <a:lnTo>
                    <a:pt x="9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8652425" y="2518678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6"/>
                  </a:lnTo>
                  <a:lnTo>
                    <a:pt x="3589" y="976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8652425" y="2645482"/>
              <a:ext cx="140719" cy="38257"/>
            </a:xfrm>
            <a:custGeom>
              <a:avLst/>
              <a:gdLst/>
              <a:ahLst/>
              <a:cxnLst/>
              <a:rect l="l" t="t" r="r" b="b"/>
              <a:pathLst>
                <a:path w="3590" h="976" extrusionOk="0">
                  <a:moveTo>
                    <a:pt x="0" y="1"/>
                  </a:moveTo>
                  <a:lnTo>
                    <a:pt x="0" y="975"/>
                  </a:lnTo>
                  <a:lnTo>
                    <a:pt x="3589" y="975"/>
                  </a:lnTo>
                  <a:lnTo>
                    <a:pt x="3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8652425" y="2772286"/>
              <a:ext cx="140719" cy="37394"/>
            </a:xfrm>
            <a:custGeom>
              <a:avLst/>
              <a:gdLst/>
              <a:ahLst/>
              <a:cxnLst/>
              <a:rect l="l" t="t" r="r" b="b"/>
              <a:pathLst>
                <a:path w="3590" h="954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8652425" y="2899090"/>
              <a:ext cx="140719" cy="37355"/>
            </a:xfrm>
            <a:custGeom>
              <a:avLst/>
              <a:gdLst/>
              <a:ahLst/>
              <a:cxnLst/>
              <a:rect l="l" t="t" r="r" b="b"/>
              <a:pathLst>
                <a:path w="3590" h="953" extrusionOk="0">
                  <a:moveTo>
                    <a:pt x="0" y="0"/>
                  </a:moveTo>
                  <a:lnTo>
                    <a:pt x="0" y="953"/>
                  </a:lnTo>
                  <a:lnTo>
                    <a:pt x="3589" y="953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24"/>
          <p:cNvGrpSpPr/>
          <p:nvPr/>
        </p:nvGrpSpPr>
        <p:grpSpPr>
          <a:xfrm rot="-5400000" flipH="1">
            <a:off x="-262506" y="-37943"/>
            <a:ext cx="819137" cy="1183093"/>
            <a:chOff x="4312241" y="155173"/>
            <a:chExt cx="711736" cy="1027883"/>
          </a:xfrm>
        </p:grpSpPr>
        <p:sp>
          <p:nvSpPr>
            <p:cNvPr id="1570" name="Google Shape;1570;p24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4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9" name="Google Shape;1579;p24"/>
          <p:cNvGrpSpPr/>
          <p:nvPr/>
        </p:nvGrpSpPr>
        <p:grpSpPr>
          <a:xfrm>
            <a:off x="6923307" y="4708603"/>
            <a:ext cx="399902" cy="651901"/>
            <a:chOff x="8772496" y="3715501"/>
            <a:chExt cx="399902" cy="651901"/>
          </a:xfrm>
        </p:grpSpPr>
        <p:sp>
          <p:nvSpPr>
            <p:cNvPr id="1580" name="Google Shape;1580;p24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2" name="Google Shape;1582;p24"/>
          <p:cNvGrpSpPr/>
          <p:nvPr/>
        </p:nvGrpSpPr>
        <p:grpSpPr>
          <a:xfrm rot="10800000" flipH="1">
            <a:off x="7953734" y="-746828"/>
            <a:ext cx="1178127" cy="1094369"/>
            <a:chOff x="7825118" y="4065849"/>
            <a:chExt cx="1178127" cy="1094369"/>
          </a:xfrm>
        </p:grpSpPr>
        <p:sp>
          <p:nvSpPr>
            <p:cNvPr id="1583" name="Google Shape;1583;p24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1585;p24"/>
          <p:cNvGrpSpPr/>
          <p:nvPr/>
        </p:nvGrpSpPr>
        <p:grpSpPr>
          <a:xfrm rot="10800000" flipH="1">
            <a:off x="-816385" y="3089665"/>
            <a:ext cx="1591472" cy="841159"/>
            <a:chOff x="661553" y="1919040"/>
            <a:chExt cx="1591472" cy="841159"/>
          </a:xfrm>
        </p:grpSpPr>
        <p:sp>
          <p:nvSpPr>
            <p:cNvPr id="1586" name="Google Shape;1586;p24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24"/>
          <p:cNvGrpSpPr/>
          <p:nvPr/>
        </p:nvGrpSpPr>
        <p:grpSpPr>
          <a:xfrm rot="10800000">
            <a:off x="3213165" y="4591931"/>
            <a:ext cx="819137" cy="1183093"/>
            <a:chOff x="4312241" y="155173"/>
            <a:chExt cx="711736" cy="1027883"/>
          </a:xfrm>
        </p:grpSpPr>
        <p:sp>
          <p:nvSpPr>
            <p:cNvPr id="1597" name="Google Shape;1597;p24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4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4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4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4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4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4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4"/>
          <p:cNvGrpSpPr/>
          <p:nvPr/>
        </p:nvGrpSpPr>
        <p:grpSpPr>
          <a:xfrm>
            <a:off x="8581738" y="402022"/>
            <a:ext cx="1178127" cy="1094369"/>
            <a:chOff x="7825118" y="4065849"/>
            <a:chExt cx="1178127" cy="1094369"/>
          </a:xfrm>
        </p:grpSpPr>
        <p:sp>
          <p:nvSpPr>
            <p:cNvPr id="1607" name="Google Shape;1607;p24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4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24"/>
          <p:cNvGrpSpPr/>
          <p:nvPr/>
        </p:nvGrpSpPr>
        <p:grpSpPr>
          <a:xfrm flipH="1">
            <a:off x="-91404" y="4572022"/>
            <a:ext cx="1178127" cy="1094369"/>
            <a:chOff x="7825118" y="4065849"/>
            <a:chExt cx="1178127" cy="1094369"/>
          </a:xfrm>
        </p:grpSpPr>
        <p:sp>
          <p:nvSpPr>
            <p:cNvPr id="1610" name="Google Shape;1610;p24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4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24"/>
          <p:cNvGrpSpPr/>
          <p:nvPr/>
        </p:nvGrpSpPr>
        <p:grpSpPr>
          <a:xfrm>
            <a:off x="7789375" y="4193983"/>
            <a:ext cx="1178136" cy="679753"/>
            <a:chOff x="2176527" y="4297299"/>
            <a:chExt cx="1178136" cy="679753"/>
          </a:xfrm>
        </p:grpSpPr>
        <p:sp>
          <p:nvSpPr>
            <p:cNvPr id="1613" name="Google Shape;1613;p24"/>
            <p:cNvSpPr/>
            <p:nvPr/>
          </p:nvSpPr>
          <p:spPr>
            <a:xfrm>
              <a:off x="2892971" y="4297299"/>
              <a:ext cx="461692" cy="407329"/>
            </a:xfrm>
            <a:custGeom>
              <a:avLst/>
              <a:gdLst/>
              <a:ahLst/>
              <a:cxnLst/>
              <a:rect l="l" t="t" r="r" b="b"/>
              <a:pathLst>
                <a:path w="12807" h="11299" extrusionOk="0">
                  <a:moveTo>
                    <a:pt x="6403" y="353"/>
                  </a:moveTo>
                  <a:cubicBezTo>
                    <a:pt x="7511" y="353"/>
                    <a:pt x="8641" y="707"/>
                    <a:pt x="9594" y="1416"/>
                  </a:cubicBezTo>
                  <a:cubicBezTo>
                    <a:pt x="11920" y="3167"/>
                    <a:pt x="12408" y="6512"/>
                    <a:pt x="10635" y="8839"/>
                  </a:cubicBezTo>
                  <a:cubicBezTo>
                    <a:pt x="9601" y="10226"/>
                    <a:pt x="8011" y="10956"/>
                    <a:pt x="6403" y="10956"/>
                  </a:cubicBezTo>
                  <a:cubicBezTo>
                    <a:pt x="5288" y="10956"/>
                    <a:pt x="4165" y="10606"/>
                    <a:pt x="3213" y="9880"/>
                  </a:cubicBezTo>
                  <a:cubicBezTo>
                    <a:pt x="864" y="8130"/>
                    <a:pt x="399" y="4806"/>
                    <a:pt x="2172" y="2458"/>
                  </a:cubicBezTo>
                  <a:cubicBezTo>
                    <a:pt x="3213" y="1084"/>
                    <a:pt x="4808" y="353"/>
                    <a:pt x="6403" y="353"/>
                  </a:cubicBezTo>
                  <a:close/>
                  <a:moveTo>
                    <a:pt x="6415" y="1"/>
                  </a:moveTo>
                  <a:cubicBezTo>
                    <a:pt x="4696" y="1"/>
                    <a:pt x="2998" y="776"/>
                    <a:pt x="1884" y="2258"/>
                  </a:cubicBezTo>
                  <a:cubicBezTo>
                    <a:pt x="0" y="4740"/>
                    <a:pt x="510" y="8285"/>
                    <a:pt x="2991" y="10168"/>
                  </a:cubicBezTo>
                  <a:cubicBezTo>
                    <a:pt x="4011" y="10944"/>
                    <a:pt x="5207" y="11298"/>
                    <a:pt x="6403" y="11298"/>
                  </a:cubicBezTo>
                  <a:cubicBezTo>
                    <a:pt x="8109" y="11298"/>
                    <a:pt x="9816" y="10523"/>
                    <a:pt x="10923" y="9060"/>
                  </a:cubicBezTo>
                  <a:cubicBezTo>
                    <a:pt x="12807" y="6557"/>
                    <a:pt x="12297" y="3012"/>
                    <a:pt x="9816" y="1128"/>
                  </a:cubicBezTo>
                  <a:cubicBezTo>
                    <a:pt x="8794" y="369"/>
                    <a:pt x="7599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4"/>
            <p:cNvSpPr/>
            <p:nvPr/>
          </p:nvSpPr>
          <p:spPr>
            <a:xfrm>
              <a:off x="2957644" y="4356096"/>
              <a:ext cx="330723" cy="292402"/>
            </a:xfrm>
            <a:custGeom>
              <a:avLst/>
              <a:gdLst/>
              <a:ahLst/>
              <a:cxnLst/>
              <a:rect l="l" t="t" r="r" b="b"/>
              <a:pathLst>
                <a:path w="9174" h="8111" extrusionOk="0">
                  <a:moveTo>
                    <a:pt x="4593" y="0"/>
                  </a:moveTo>
                  <a:cubicBezTo>
                    <a:pt x="3365" y="0"/>
                    <a:pt x="2153" y="553"/>
                    <a:pt x="1352" y="1602"/>
                  </a:cubicBezTo>
                  <a:cubicBezTo>
                    <a:pt x="1" y="3397"/>
                    <a:pt x="355" y="5945"/>
                    <a:pt x="2150" y="7296"/>
                  </a:cubicBezTo>
                  <a:cubicBezTo>
                    <a:pt x="2880" y="7846"/>
                    <a:pt x="3732" y="8110"/>
                    <a:pt x="4576" y="8110"/>
                  </a:cubicBezTo>
                  <a:cubicBezTo>
                    <a:pt x="5806" y="8110"/>
                    <a:pt x="7021" y="7550"/>
                    <a:pt x="7822" y="6499"/>
                  </a:cubicBezTo>
                  <a:cubicBezTo>
                    <a:pt x="9174" y="4704"/>
                    <a:pt x="8819" y="2156"/>
                    <a:pt x="7024" y="805"/>
                  </a:cubicBezTo>
                  <a:cubicBezTo>
                    <a:pt x="6293" y="262"/>
                    <a:pt x="5439" y="0"/>
                    <a:pt x="4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4"/>
            <p:cNvSpPr/>
            <p:nvPr/>
          </p:nvSpPr>
          <p:spPr>
            <a:xfrm>
              <a:off x="3054292" y="4436199"/>
              <a:ext cx="138216" cy="130032"/>
            </a:xfrm>
            <a:custGeom>
              <a:avLst/>
              <a:gdLst/>
              <a:ahLst/>
              <a:cxnLst/>
              <a:rect l="l" t="t" r="r" b="b"/>
              <a:pathLst>
                <a:path w="3834" h="3607" extrusionOk="0">
                  <a:moveTo>
                    <a:pt x="1944" y="1"/>
                  </a:moveTo>
                  <a:cubicBezTo>
                    <a:pt x="1851" y="1"/>
                    <a:pt x="1757" y="8"/>
                    <a:pt x="1663" y="23"/>
                  </a:cubicBezTo>
                  <a:cubicBezTo>
                    <a:pt x="688" y="156"/>
                    <a:pt x="1" y="1064"/>
                    <a:pt x="134" y="2061"/>
                  </a:cubicBezTo>
                  <a:cubicBezTo>
                    <a:pt x="276" y="2955"/>
                    <a:pt x="1051" y="3606"/>
                    <a:pt x="1930" y="3606"/>
                  </a:cubicBezTo>
                  <a:cubicBezTo>
                    <a:pt x="2010" y="3606"/>
                    <a:pt x="2091" y="3601"/>
                    <a:pt x="2172" y="3590"/>
                  </a:cubicBezTo>
                  <a:cubicBezTo>
                    <a:pt x="3169" y="3435"/>
                    <a:pt x="3834" y="2526"/>
                    <a:pt x="3701" y="1551"/>
                  </a:cubicBezTo>
                  <a:cubicBezTo>
                    <a:pt x="3581" y="649"/>
                    <a:pt x="2825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4"/>
            <p:cNvSpPr/>
            <p:nvPr/>
          </p:nvSpPr>
          <p:spPr>
            <a:xfrm>
              <a:off x="2176527" y="4847200"/>
              <a:ext cx="146976" cy="129852"/>
            </a:xfrm>
            <a:custGeom>
              <a:avLst/>
              <a:gdLst/>
              <a:ahLst/>
              <a:cxnLst/>
              <a:rect l="l" t="t" r="r" b="b"/>
              <a:pathLst>
                <a:path w="4077" h="3602" extrusionOk="0">
                  <a:moveTo>
                    <a:pt x="2037" y="1"/>
                  </a:moveTo>
                  <a:cubicBezTo>
                    <a:pt x="1490" y="1"/>
                    <a:pt x="952" y="248"/>
                    <a:pt x="598" y="719"/>
                  </a:cubicBezTo>
                  <a:cubicBezTo>
                    <a:pt x="0" y="1517"/>
                    <a:pt x="177" y="2647"/>
                    <a:pt x="953" y="3245"/>
                  </a:cubicBezTo>
                  <a:cubicBezTo>
                    <a:pt x="1275" y="3487"/>
                    <a:pt x="1652" y="3602"/>
                    <a:pt x="2026" y="3602"/>
                  </a:cubicBezTo>
                  <a:cubicBezTo>
                    <a:pt x="2577" y="3602"/>
                    <a:pt x="3122" y="3352"/>
                    <a:pt x="3479" y="2890"/>
                  </a:cubicBezTo>
                  <a:cubicBezTo>
                    <a:pt x="4077" y="2093"/>
                    <a:pt x="3922" y="963"/>
                    <a:pt x="3124" y="365"/>
                  </a:cubicBezTo>
                  <a:cubicBezTo>
                    <a:pt x="2798" y="120"/>
                    <a:pt x="241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4"/>
            <p:cNvSpPr/>
            <p:nvPr/>
          </p:nvSpPr>
          <p:spPr>
            <a:xfrm>
              <a:off x="2249996" y="4637464"/>
              <a:ext cx="740467" cy="281190"/>
            </a:xfrm>
            <a:custGeom>
              <a:avLst/>
              <a:gdLst/>
              <a:ahLst/>
              <a:cxnLst/>
              <a:rect l="l" t="t" r="r" b="b"/>
              <a:pathLst>
                <a:path w="20540" h="7800" extrusionOk="0">
                  <a:moveTo>
                    <a:pt x="20296" y="1"/>
                  </a:moveTo>
                  <a:lnTo>
                    <a:pt x="12873" y="7445"/>
                  </a:lnTo>
                  <a:lnTo>
                    <a:pt x="0" y="7445"/>
                  </a:lnTo>
                  <a:lnTo>
                    <a:pt x="0" y="7800"/>
                  </a:lnTo>
                  <a:lnTo>
                    <a:pt x="13006" y="7800"/>
                  </a:lnTo>
                  <a:lnTo>
                    <a:pt x="20539" y="267"/>
                  </a:lnTo>
                  <a:lnTo>
                    <a:pt x="202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24"/>
          <p:cNvGrpSpPr/>
          <p:nvPr/>
        </p:nvGrpSpPr>
        <p:grpSpPr>
          <a:xfrm rot="10800000">
            <a:off x="6722332" y="-304347"/>
            <a:ext cx="399902" cy="651901"/>
            <a:chOff x="8772496" y="3715501"/>
            <a:chExt cx="399902" cy="651901"/>
          </a:xfrm>
        </p:grpSpPr>
        <p:sp>
          <p:nvSpPr>
            <p:cNvPr id="1619" name="Google Shape;1619;p24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4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24"/>
          <p:cNvGrpSpPr/>
          <p:nvPr/>
        </p:nvGrpSpPr>
        <p:grpSpPr>
          <a:xfrm flipH="1">
            <a:off x="8542638" y="2603127"/>
            <a:ext cx="831921" cy="487879"/>
            <a:chOff x="-294886" y="1687485"/>
            <a:chExt cx="831921" cy="487879"/>
          </a:xfrm>
        </p:grpSpPr>
        <p:grpSp>
          <p:nvGrpSpPr>
            <p:cNvPr id="1622" name="Google Shape;1622;p24"/>
            <p:cNvGrpSpPr/>
            <p:nvPr/>
          </p:nvGrpSpPr>
          <p:grpSpPr>
            <a:xfrm rot="5400000">
              <a:off x="-85365" y="1781564"/>
              <a:ext cx="184279" cy="603321"/>
              <a:chOff x="3638102" y="4583399"/>
              <a:chExt cx="182798" cy="598473"/>
            </a:xfrm>
          </p:grpSpPr>
          <p:sp>
            <p:nvSpPr>
              <p:cNvPr id="1623" name="Google Shape;1623;p24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4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5" name="Google Shape;1625;p24"/>
            <p:cNvGrpSpPr/>
            <p:nvPr/>
          </p:nvGrpSpPr>
          <p:grpSpPr>
            <a:xfrm rot="5400000">
              <a:off x="143235" y="1477964"/>
              <a:ext cx="184279" cy="603321"/>
              <a:chOff x="3638102" y="4583399"/>
              <a:chExt cx="182798" cy="598473"/>
            </a:xfrm>
          </p:grpSpPr>
          <p:sp>
            <p:nvSpPr>
              <p:cNvPr id="1626" name="Google Shape;1626;p24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4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bg>
      <p:bgPr>
        <a:solidFill>
          <a:schemeClr val="lt2"/>
        </a:solidFill>
        <a:effectLst/>
      </p:bgPr>
    </p:bg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6"/>
          <p:cNvGrpSpPr/>
          <p:nvPr/>
        </p:nvGrpSpPr>
        <p:grpSpPr>
          <a:xfrm flipH="1">
            <a:off x="-103660" y="4326501"/>
            <a:ext cx="878375" cy="275404"/>
            <a:chOff x="8363724" y="112839"/>
            <a:chExt cx="878375" cy="275404"/>
          </a:xfrm>
        </p:grpSpPr>
        <p:grpSp>
          <p:nvGrpSpPr>
            <p:cNvPr id="1716" name="Google Shape;1716;p26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1717" name="Google Shape;1717;p26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6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9" name="Google Shape;1719;p26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26"/>
          <p:cNvGrpSpPr/>
          <p:nvPr/>
        </p:nvGrpSpPr>
        <p:grpSpPr>
          <a:xfrm flipH="1">
            <a:off x="-103655" y="4463209"/>
            <a:ext cx="1626382" cy="472696"/>
            <a:chOff x="7615712" y="156599"/>
            <a:chExt cx="1626382" cy="472696"/>
          </a:xfrm>
        </p:grpSpPr>
        <p:sp>
          <p:nvSpPr>
            <p:cNvPr id="1721" name="Google Shape;1721;p26"/>
            <p:cNvSpPr/>
            <p:nvPr/>
          </p:nvSpPr>
          <p:spPr>
            <a:xfrm>
              <a:off x="7677781" y="212980"/>
              <a:ext cx="1564313" cy="416315"/>
            </a:xfrm>
            <a:custGeom>
              <a:avLst/>
              <a:gdLst/>
              <a:ahLst/>
              <a:cxnLst/>
              <a:rect l="l" t="t" r="r" b="b"/>
              <a:pathLst>
                <a:path w="48457" h="12896" extrusionOk="0">
                  <a:moveTo>
                    <a:pt x="576" y="0"/>
                  </a:moveTo>
                  <a:cubicBezTo>
                    <a:pt x="421" y="244"/>
                    <a:pt x="222" y="444"/>
                    <a:pt x="0" y="599"/>
                  </a:cubicBezTo>
                  <a:lnTo>
                    <a:pt x="12275" y="12895"/>
                  </a:lnTo>
                  <a:lnTo>
                    <a:pt x="43582" y="12895"/>
                  </a:lnTo>
                  <a:lnTo>
                    <a:pt x="48456" y="8021"/>
                  </a:lnTo>
                  <a:lnTo>
                    <a:pt x="48456" y="6847"/>
                  </a:lnTo>
                  <a:lnTo>
                    <a:pt x="43227" y="12053"/>
                  </a:lnTo>
                  <a:lnTo>
                    <a:pt x="12629" y="12053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7615712" y="156599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6"/>
          <p:cNvGrpSpPr/>
          <p:nvPr/>
        </p:nvGrpSpPr>
        <p:grpSpPr>
          <a:xfrm>
            <a:off x="6208451" y="4530001"/>
            <a:ext cx="1180669" cy="249201"/>
            <a:chOff x="3186414" y="611522"/>
            <a:chExt cx="803285" cy="169548"/>
          </a:xfrm>
        </p:grpSpPr>
        <p:sp>
          <p:nvSpPr>
            <p:cNvPr id="1724" name="Google Shape;1724;p26"/>
            <p:cNvSpPr/>
            <p:nvPr/>
          </p:nvSpPr>
          <p:spPr>
            <a:xfrm>
              <a:off x="3186414" y="611522"/>
              <a:ext cx="803285" cy="169548"/>
            </a:xfrm>
            <a:custGeom>
              <a:avLst/>
              <a:gdLst/>
              <a:ahLst/>
              <a:cxnLst/>
              <a:rect l="l" t="t" r="r" b="b"/>
              <a:pathLst>
                <a:path w="24883" h="5252" extrusionOk="0">
                  <a:moveTo>
                    <a:pt x="2194" y="1"/>
                  </a:moveTo>
                  <a:lnTo>
                    <a:pt x="1" y="2349"/>
                  </a:lnTo>
                  <a:lnTo>
                    <a:pt x="1" y="5252"/>
                  </a:lnTo>
                  <a:lnTo>
                    <a:pt x="24882" y="5252"/>
                  </a:lnTo>
                  <a:lnTo>
                    <a:pt x="24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3537618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377" y="0"/>
                    <a:pt x="1" y="377"/>
                    <a:pt x="1" y="842"/>
                  </a:cubicBezTo>
                  <a:cubicBezTo>
                    <a:pt x="1" y="1308"/>
                    <a:pt x="377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3456072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3374526" y="670180"/>
              <a:ext cx="55106" cy="55106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5" y="0"/>
                  </a:moveTo>
                  <a:cubicBezTo>
                    <a:pt x="400" y="0"/>
                    <a:pt x="1" y="377"/>
                    <a:pt x="1" y="842"/>
                  </a:cubicBezTo>
                  <a:cubicBezTo>
                    <a:pt x="1" y="1308"/>
                    <a:pt x="400" y="1706"/>
                    <a:pt x="865" y="1706"/>
                  </a:cubicBezTo>
                  <a:cubicBezTo>
                    <a:pt x="1330" y="1706"/>
                    <a:pt x="1707" y="1308"/>
                    <a:pt x="1707" y="842"/>
                  </a:cubicBezTo>
                  <a:cubicBezTo>
                    <a:pt x="1707" y="377"/>
                    <a:pt x="1330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3511146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3429600" y="693069"/>
              <a:ext cx="26504" cy="8619"/>
            </a:xfrm>
            <a:custGeom>
              <a:avLst/>
              <a:gdLst/>
              <a:ahLst/>
              <a:cxnLst/>
              <a:rect l="l" t="t" r="r" b="b"/>
              <a:pathLst>
                <a:path w="821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21" y="2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3589819" y="693069"/>
              <a:ext cx="27214" cy="8619"/>
            </a:xfrm>
            <a:custGeom>
              <a:avLst/>
              <a:gdLst/>
              <a:ahLst/>
              <a:cxnLst/>
              <a:rect l="l" t="t" r="r" b="b"/>
              <a:pathLst>
                <a:path w="843" h="267" extrusionOk="0">
                  <a:moveTo>
                    <a:pt x="1" y="0"/>
                  </a:moveTo>
                  <a:lnTo>
                    <a:pt x="1" y="266"/>
                  </a:lnTo>
                  <a:lnTo>
                    <a:pt x="843" y="26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1" name="Google Shape;1731;p26"/>
          <p:cNvGrpSpPr/>
          <p:nvPr/>
        </p:nvGrpSpPr>
        <p:grpSpPr>
          <a:xfrm>
            <a:off x="5349075" y="314328"/>
            <a:ext cx="793250" cy="225666"/>
            <a:chOff x="5021550" y="4713050"/>
            <a:chExt cx="793250" cy="225666"/>
          </a:xfrm>
        </p:grpSpPr>
        <p:sp>
          <p:nvSpPr>
            <p:cNvPr id="1732" name="Google Shape;1732;p26"/>
            <p:cNvSpPr/>
            <p:nvPr/>
          </p:nvSpPr>
          <p:spPr>
            <a:xfrm>
              <a:off x="57541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5632206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5510240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5388273" y="4713050"/>
              <a:ext cx="60628" cy="225666"/>
            </a:xfrm>
            <a:custGeom>
              <a:avLst/>
              <a:gdLst/>
              <a:ahLst/>
              <a:cxnLst/>
              <a:rect l="l" t="t" r="r" b="b"/>
              <a:pathLst>
                <a:path w="1619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18" y="60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5265483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5143516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5021550" y="4713050"/>
              <a:ext cx="61451" cy="225666"/>
            </a:xfrm>
            <a:custGeom>
              <a:avLst/>
              <a:gdLst/>
              <a:ahLst/>
              <a:cxnLst/>
              <a:rect l="l" t="t" r="r" b="b"/>
              <a:pathLst>
                <a:path w="1641" h="6027" extrusionOk="0">
                  <a:moveTo>
                    <a:pt x="1" y="0"/>
                  </a:moveTo>
                  <a:lnTo>
                    <a:pt x="1" y="6027"/>
                  </a:lnTo>
                  <a:lnTo>
                    <a:pt x="1640" y="602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26"/>
          <p:cNvGrpSpPr/>
          <p:nvPr/>
        </p:nvGrpSpPr>
        <p:grpSpPr>
          <a:xfrm>
            <a:off x="327214" y="-542094"/>
            <a:ext cx="819137" cy="1183093"/>
            <a:chOff x="4312241" y="155173"/>
            <a:chExt cx="711736" cy="1027883"/>
          </a:xfrm>
        </p:grpSpPr>
        <p:sp>
          <p:nvSpPr>
            <p:cNvPr id="1740" name="Google Shape;1740;p26"/>
            <p:cNvSpPr/>
            <p:nvPr/>
          </p:nvSpPr>
          <p:spPr>
            <a:xfrm>
              <a:off x="4714225" y="243176"/>
              <a:ext cx="251803" cy="689522"/>
            </a:xfrm>
            <a:custGeom>
              <a:avLst/>
              <a:gdLst/>
              <a:ahLst/>
              <a:cxnLst/>
              <a:rect l="l" t="t" r="r" b="b"/>
              <a:pathLst>
                <a:path w="7800" h="21359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1359"/>
                  </a:lnTo>
                  <a:lnTo>
                    <a:pt x="267" y="21359"/>
                  </a:lnTo>
                  <a:lnTo>
                    <a:pt x="267" y="7733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4948113" y="190942"/>
              <a:ext cx="75864" cy="75154"/>
            </a:xfrm>
            <a:custGeom>
              <a:avLst/>
              <a:gdLst/>
              <a:ahLst/>
              <a:cxnLst/>
              <a:rect l="l" t="t" r="r" b="b"/>
              <a:pathLst>
                <a:path w="2350" h="2328" extrusionOk="0">
                  <a:moveTo>
                    <a:pt x="1175" y="267"/>
                  </a:moveTo>
                  <a:cubicBezTo>
                    <a:pt x="1663" y="267"/>
                    <a:pt x="2061" y="665"/>
                    <a:pt x="2061" y="1175"/>
                  </a:cubicBezTo>
                  <a:cubicBezTo>
                    <a:pt x="2061" y="1662"/>
                    <a:pt x="1663" y="2061"/>
                    <a:pt x="1175" y="2061"/>
                  </a:cubicBezTo>
                  <a:cubicBezTo>
                    <a:pt x="666" y="2061"/>
                    <a:pt x="267" y="1662"/>
                    <a:pt x="267" y="1175"/>
                  </a:cubicBezTo>
                  <a:cubicBezTo>
                    <a:pt x="267" y="665"/>
                    <a:pt x="666" y="267"/>
                    <a:pt x="1175" y="267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10"/>
                    <a:pt x="1" y="1175"/>
                  </a:cubicBezTo>
                  <a:cubicBezTo>
                    <a:pt x="1" y="1818"/>
                    <a:pt x="533" y="2327"/>
                    <a:pt x="1175" y="2327"/>
                  </a:cubicBezTo>
                  <a:cubicBezTo>
                    <a:pt x="1818" y="2327"/>
                    <a:pt x="2349" y="1818"/>
                    <a:pt x="2349" y="1175"/>
                  </a:cubicBezTo>
                  <a:cubicBezTo>
                    <a:pt x="2349" y="510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4680619" y="926957"/>
              <a:ext cx="75832" cy="75864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289"/>
                  </a:moveTo>
                  <a:cubicBezTo>
                    <a:pt x="1662" y="289"/>
                    <a:pt x="2061" y="687"/>
                    <a:pt x="2061" y="1175"/>
                  </a:cubicBezTo>
                  <a:cubicBezTo>
                    <a:pt x="2061" y="1662"/>
                    <a:pt x="1662" y="2061"/>
                    <a:pt x="1175" y="2061"/>
                  </a:cubicBezTo>
                  <a:cubicBezTo>
                    <a:pt x="687" y="2061"/>
                    <a:pt x="288" y="1662"/>
                    <a:pt x="288" y="1175"/>
                  </a:cubicBezTo>
                  <a:cubicBezTo>
                    <a:pt x="288" y="687"/>
                    <a:pt x="687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0" y="532"/>
                    <a:pt x="0" y="1175"/>
                  </a:cubicBezTo>
                  <a:cubicBezTo>
                    <a:pt x="0" y="1817"/>
                    <a:pt x="532" y="2349"/>
                    <a:pt x="1175" y="2349"/>
                  </a:cubicBezTo>
                  <a:cubicBezTo>
                    <a:pt x="1817" y="2349"/>
                    <a:pt x="2349" y="1817"/>
                    <a:pt x="2349" y="1175"/>
                  </a:cubicBezTo>
                  <a:cubicBezTo>
                    <a:pt x="2349" y="532"/>
                    <a:pt x="181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4521110" y="221708"/>
              <a:ext cx="252514" cy="803996"/>
            </a:xfrm>
            <a:custGeom>
              <a:avLst/>
              <a:gdLst/>
              <a:ahLst/>
              <a:cxnLst/>
              <a:rect l="l" t="t" r="r" b="b"/>
              <a:pathLst>
                <a:path w="7822" h="24905" extrusionOk="0">
                  <a:moveTo>
                    <a:pt x="7622" y="0"/>
                  </a:moveTo>
                  <a:lnTo>
                    <a:pt x="1" y="7600"/>
                  </a:lnTo>
                  <a:lnTo>
                    <a:pt x="1" y="24904"/>
                  </a:lnTo>
                  <a:lnTo>
                    <a:pt x="289" y="24904"/>
                  </a:lnTo>
                  <a:lnTo>
                    <a:pt x="289" y="7733"/>
                  </a:lnTo>
                  <a:lnTo>
                    <a:pt x="7822" y="200"/>
                  </a:lnTo>
                  <a:lnTo>
                    <a:pt x="76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4754998" y="169507"/>
              <a:ext cx="75864" cy="75121"/>
            </a:xfrm>
            <a:custGeom>
              <a:avLst/>
              <a:gdLst/>
              <a:ahLst/>
              <a:cxnLst/>
              <a:rect l="l" t="t" r="r" b="b"/>
              <a:pathLst>
                <a:path w="2350" h="2327" extrusionOk="0">
                  <a:moveTo>
                    <a:pt x="1175" y="266"/>
                  </a:moveTo>
                  <a:cubicBezTo>
                    <a:pt x="1662" y="266"/>
                    <a:pt x="2083" y="665"/>
                    <a:pt x="2083" y="1174"/>
                  </a:cubicBezTo>
                  <a:cubicBezTo>
                    <a:pt x="2083" y="1662"/>
                    <a:pt x="1662" y="2061"/>
                    <a:pt x="1175" y="2061"/>
                  </a:cubicBezTo>
                  <a:cubicBezTo>
                    <a:pt x="687" y="2061"/>
                    <a:pt x="289" y="1662"/>
                    <a:pt x="289" y="1174"/>
                  </a:cubicBezTo>
                  <a:cubicBezTo>
                    <a:pt x="289" y="665"/>
                    <a:pt x="687" y="266"/>
                    <a:pt x="1175" y="266"/>
                  </a:cubicBezTo>
                  <a:close/>
                  <a:moveTo>
                    <a:pt x="1175" y="0"/>
                  </a:moveTo>
                  <a:cubicBezTo>
                    <a:pt x="532" y="0"/>
                    <a:pt x="1" y="510"/>
                    <a:pt x="1" y="1174"/>
                  </a:cubicBezTo>
                  <a:cubicBezTo>
                    <a:pt x="1" y="1817"/>
                    <a:pt x="532" y="2326"/>
                    <a:pt x="1175" y="2326"/>
                  </a:cubicBezTo>
                  <a:cubicBezTo>
                    <a:pt x="1817" y="2326"/>
                    <a:pt x="2349" y="1817"/>
                    <a:pt x="2349" y="1174"/>
                  </a:cubicBezTo>
                  <a:cubicBezTo>
                    <a:pt x="2349" y="510"/>
                    <a:pt x="1817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4488214" y="1019932"/>
              <a:ext cx="75121" cy="75864"/>
            </a:xfrm>
            <a:custGeom>
              <a:avLst/>
              <a:gdLst/>
              <a:ahLst/>
              <a:cxnLst/>
              <a:rect l="l" t="t" r="r" b="b"/>
              <a:pathLst>
                <a:path w="2327" h="2350" extrusionOk="0">
                  <a:moveTo>
                    <a:pt x="1152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61"/>
                    <a:pt x="1152" y="2061"/>
                  </a:cubicBezTo>
                  <a:cubicBezTo>
                    <a:pt x="665" y="2061"/>
                    <a:pt x="266" y="1663"/>
                    <a:pt x="266" y="1175"/>
                  </a:cubicBezTo>
                  <a:cubicBezTo>
                    <a:pt x="266" y="688"/>
                    <a:pt x="665" y="289"/>
                    <a:pt x="1152" y="289"/>
                  </a:cubicBezTo>
                  <a:close/>
                  <a:moveTo>
                    <a:pt x="1152" y="1"/>
                  </a:moveTo>
                  <a:cubicBezTo>
                    <a:pt x="510" y="1"/>
                    <a:pt x="0" y="533"/>
                    <a:pt x="0" y="1175"/>
                  </a:cubicBezTo>
                  <a:cubicBezTo>
                    <a:pt x="0" y="1818"/>
                    <a:pt x="510" y="2349"/>
                    <a:pt x="1152" y="2349"/>
                  </a:cubicBezTo>
                  <a:cubicBezTo>
                    <a:pt x="1817" y="2349"/>
                    <a:pt x="2327" y="1818"/>
                    <a:pt x="2327" y="1175"/>
                  </a:cubicBezTo>
                  <a:cubicBezTo>
                    <a:pt x="2327" y="533"/>
                    <a:pt x="1817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4343006" y="208117"/>
              <a:ext cx="251804" cy="906977"/>
            </a:xfrm>
            <a:custGeom>
              <a:avLst/>
              <a:gdLst/>
              <a:ahLst/>
              <a:cxnLst/>
              <a:rect l="l" t="t" r="r" b="b"/>
              <a:pathLst>
                <a:path w="7800" h="28095" extrusionOk="0">
                  <a:moveTo>
                    <a:pt x="7600" y="0"/>
                  </a:moveTo>
                  <a:lnTo>
                    <a:pt x="1" y="7600"/>
                  </a:lnTo>
                  <a:lnTo>
                    <a:pt x="1" y="28095"/>
                  </a:lnTo>
                  <a:lnTo>
                    <a:pt x="289" y="28095"/>
                  </a:lnTo>
                  <a:lnTo>
                    <a:pt x="289" y="7711"/>
                  </a:lnTo>
                  <a:lnTo>
                    <a:pt x="7800" y="200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4576894" y="155173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62" y="289"/>
                    <a:pt x="2061" y="688"/>
                    <a:pt x="2061" y="1175"/>
                  </a:cubicBezTo>
                  <a:cubicBezTo>
                    <a:pt x="2061" y="1663"/>
                    <a:pt x="1662" y="2084"/>
                    <a:pt x="1175" y="2084"/>
                  </a:cubicBezTo>
                  <a:cubicBezTo>
                    <a:pt x="688" y="2084"/>
                    <a:pt x="267" y="1663"/>
                    <a:pt x="267" y="1175"/>
                  </a:cubicBezTo>
                  <a:cubicBezTo>
                    <a:pt x="267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2" y="1"/>
                    <a:pt x="1" y="533"/>
                    <a:pt x="1" y="1175"/>
                  </a:cubicBezTo>
                  <a:cubicBezTo>
                    <a:pt x="1" y="1818"/>
                    <a:pt x="532" y="2349"/>
                    <a:pt x="1175" y="2349"/>
                  </a:cubicBezTo>
                  <a:cubicBezTo>
                    <a:pt x="1818" y="2349"/>
                    <a:pt x="2349" y="1818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4312241" y="1107192"/>
              <a:ext cx="75864" cy="75864"/>
            </a:xfrm>
            <a:custGeom>
              <a:avLst/>
              <a:gdLst/>
              <a:ahLst/>
              <a:cxnLst/>
              <a:rect l="l" t="t" r="r" b="b"/>
              <a:pathLst>
                <a:path w="2350" h="2350" extrusionOk="0">
                  <a:moveTo>
                    <a:pt x="1175" y="289"/>
                  </a:moveTo>
                  <a:cubicBezTo>
                    <a:pt x="1685" y="289"/>
                    <a:pt x="2084" y="688"/>
                    <a:pt x="2084" y="1175"/>
                  </a:cubicBezTo>
                  <a:cubicBezTo>
                    <a:pt x="2084" y="1685"/>
                    <a:pt x="1685" y="2084"/>
                    <a:pt x="1175" y="2084"/>
                  </a:cubicBezTo>
                  <a:cubicBezTo>
                    <a:pt x="688" y="2084"/>
                    <a:pt x="289" y="1685"/>
                    <a:pt x="289" y="1175"/>
                  </a:cubicBezTo>
                  <a:cubicBezTo>
                    <a:pt x="289" y="688"/>
                    <a:pt x="688" y="289"/>
                    <a:pt x="1175" y="289"/>
                  </a:cubicBezTo>
                  <a:close/>
                  <a:moveTo>
                    <a:pt x="1175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40"/>
                    <a:pt x="533" y="2349"/>
                    <a:pt x="1175" y="2349"/>
                  </a:cubicBezTo>
                  <a:cubicBezTo>
                    <a:pt x="1818" y="2349"/>
                    <a:pt x="2349" y="1840"/>
                    <a:pt x="2349" y="1175"/>
                  </a:cubicBezTo>
                  <a:cubicBezTo>
                    <a:pt x="2349" y="533"/>
                    <a:pt x="1818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26"/>
          <p:cNvGrpSpPr/>
          <p:nvPr/>
        </p:nvGrpSpPr>
        <p:grpSpPr>
          <a:xfrm flipH="1">
            <a:off x="8198661" y="4052640"/>
            <a:ext cx="1591472" cy="841159"/>
            <a:chOff x="661553" y="1919040"/>
            <a:chExt cx="1591472" cy="841159"/>
          </a:xfrm>
        </p:grpSpPr>
        <p:sp>
          <p:nvSpPr>
            <p:cNvPr id="1750" name="Google Shape;1750;p26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26"/>
          <p:cNvGrpSpPr/>
          <p:nvPr/>
        </p:nvGrpSpPr>
        <p:grpSpPr>
          <a:xfrm rot="5400000">
            <a:off x="62511" y="2945039"/>
            <a:ext cx="182798" cy="598473"/>
            <a:chOff x="3638102" y="4583399"/>
            <a:chExt cx="182798" cy="598473"/>
          </a:xfrm>
        </p:grpSpPr>
        <p:sp>
          <p:nvSpPr>
            <p:cNvPr id="1761" name="Google Shape;1761;p26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6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3" name="Google Shape;1763;p26"/>
          <p:cNvGrpSpPr/>
          <p:nvPr/>
        </p:nvGrpSpPr>
        <p:grpSpPr>
          <a:xfrm flipH="1">
            <a:off x="7724076" y="224975"/>
            <a:ext cx="1239039" cy="568423"/>
            <a:chOff x="208301" y="226025"/>
            <a:chExt cx="1239039" cy="568423"/>
          </a:xfrm>
        </p:grpSpPr>
        <p:sp>
          <p:nvSpPr>
            <p:cNvPr id="1764" name="Google Shape;1764;p26"/>
            <p:cNvSpPr/>
            <p:nvPr/>
          </p:nvSpPr>
          <p:spPr>
            <a:xfrm>
              <a:off x="332791" y="266933"/>
              <a:ext cx="1007840" cy="482141"/>
            </a:xfrm>
            <a:custGeom>
              <a:avLst/>
              <a:gdLst/>
              <a:ahLst/>
              <a:cxnLst/>
              <a:rect l="l" t="t" r="r" b="b"/>
              <a:pathLst>
                <a:path w="25105" h="12010" extrusionOk="0">
                  <a:moveTo>
                    <a:pt x="18612" y="1"/>
                  </a:moveTo>
                  <a:lnTo>
                    <a:pt x="6869" y="11721"/>
                  </a:lnTo>
                  <a:lnTo>
                    <a:pt x="1" y="11721"/>
                  </a:lnTo>
                  <a:lnTo>
                    <a:pt x="1" y="12010"/>
                  </a:lnTo>
                  <a:lnTo>
                    <a:pt x="7002" y="12010"/>
                  </a:lnTo>
                  <a:lnTo>
                    <a:pt x="18723" y="267"/>
                  </a:lnTo>
                  <a:lnTo>
                    <a:pt x="25104" y="267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6"/>
            <p:cNvSpPr/>
            <p:nvPr/>
          </p:nvSpPr>
          <p:spPr>
            <a:xfrm>
              <a:off x="208301" y="671644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67"/>
                  </a:moveTo>
                  <a:cubicBezTo>
                    <a:pt x="2216" y="267"/>
                    <a:pt x="2770" y="843"/>
                    <a:pt x="2770" y="1530"/>
                  </a:cubicBezTo>
                  <a:cubicBezTo>
                    <a:pt x="2770" y="2217"/>
                    <a:pt x="2216" y="2770"/>
                    <a:pt x="1529" y="2770"/>
                  </a:cubicBezTo>
                  <a:cubicBezTo>
                    <a:pt x="842" y="2770"/>
                    <a:pt x="266" y="2217"/>
                    <a:pt x="266" y="1530"/>
                  </a:cubicBezTo>
                  <a:cubicBezTo>
                    <a:pt x="266" y="843"/>
                    <a:pt x="842" y="267"/>
                    <a:pt x="1529" y="267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72"/>
                    <a:pt x="687" y="3058"/>
                    <a:pt x="1529" y="3058"/>
                  </a:cubicBezTo>
                  <a:cubicBezTo>
                    <a:pt x="2371" y="3058"/>
                    <a:pt x="3058" y="2372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6"/>
            <p:cNvSpPr/>
            <p:nvPr/>
          </p:nvSpPr>
          <p:spPr>
            <a:xfrm>
              <a:off x="1324576" y="226025"/>
              <a:ext cx="122763" cy="122804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26"/>
          <p:cNvGrpSpPr/>
          <p:nvPr/>
        </p:nvGrpSpPr>
        <p:grpSpPr>
          <a:xfrm>
            <a:off x="-291009" y="1423882"/>
            <a:ext cx="889837" cy="986391"/>
            <a:chOff x="-138609" y="2210165"/>
            <a:chExt cx="889837" cy="986391"/>
          </a:xfrm>
        </p:grpSpPr>
        <p:grpSp>
          <p:nvGrpSpPr>
            <p:cNvPr id="1768" name="Google Shape;1768;p26"/>
            <p:cNvGrpSpPr/>
            <p:nvPr/>
          </p:nvGrpSpPr>
          <p:grpSpPr>
            <a:xfrm flipH="1">
              <a:off x="-138609" y="2517039"/>
              <a:ext cx="889837" cy="679518"/>
              <a:chOff x="-350462" y="2364639"/>
              <a:chExt cx="889837" cy="679518"/>
            </a:xfrm>
          </p:grpSpPr>
          <p:sp>
            <p:nvSpPr>
              <p:cNvPr id="1769" name="Google Shape;1769;p26"/>
              <p:cNvSpPr/>
              <p:nvPr/>
            </p:nvSpPr>
            <p:spPr>
              <a:xfrm>
                <a:off x="-350462" y="2364639"/>
                <a:ext cx="98752" cy="9801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2216" y="266"/>
                      <a:pt x="2770" y="820"/>
                      <a:pt x="2770" y="1529"/>
                    </a:cubicBezTo>
                    <a:cubicBezTo>
                      <a:pt x="2770" y="2216"/>
                      <a:pt x="2216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20"/>
                      <a:pt x="843" y="266"/>
                      <a:pt x="1530" y="266"/>
                    </a:cubicBezTo>
                    <a:close/>
                    <a:moveTo>
                      <a:pt x="1530" y="1"/>
                    </a:moveTo>
                    <a:cubicBezTo>
                      <a:pt x="688" y="1"/>
                      <a:pt x="1" y="687"/>
                      <a:pt x="1" y="1529"/>
                    </a:cubicBezTo>
                    <a:cubicBezTo>
                      <a:pt x="1" y="2371"/>
                      <a:pt x="688" y="3036"/>
                      <a:pt x="1530" y="3036"/>
                    </a:cubicBezTo>
                    <a:cubicBezTo>
                      <a:pt x="2371" y="3036"/>
                      <a:pt x="3058" y="2371"/>
                      <a:pt x="3058" y="1529"/>
                    </a:cubicBezTo>
                    <a:cubicBezTo>
                      <a:pt x="3058" y="1507"/>
                      <a:pt x="3058" y="1507"/>
                      <a:pt x="3058" y="1507"/>
                    </a:cubicBezTo>
                    <a:lnTo>
                      <a:pt x="2815" y="1507"/>
                    </a:lnTo>
                    <a:lnTo>
                      <a:pt x="2815" y="1219"/>
                    </a:lnTo>
                    <a:lnTo>
                      <a:pt x="3036" y="1219"/>
                    </a:lnTo>
                    <a:cubicBezTo>
                      <a:pt x="2881" y="532"/>
                      <a:pt x="22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6"/>
              <p:cNvSpPr/>
              <p:nvPr/>
            </p:nvSpPr>
            <p:spPr>
              <a:xfrm>
                <a:off x="-36448" y="2744446"/>
                <a:ext cx="575823" cy="299711"/>
              </a:xfrm>
              <a:custGeom>
                <a:avLst/>
                <a:gdLst/>
                <a:ahLst/>
                <a:cxnLst/>
                <a:rect l="l" t="t" r="r" b="b"/>
                <a:pathLst>
                  <a:path w="17837" h="9284" extrusionOk="0">
                    <a:moveTo>
                      <a:pt x="0" y="1"/>
                    </a:moveTo>
                    <a:cubicBezTo>
                      <a:pt x="0" y="67"/>
                      <a:pt x="23" y="111"/>
                      <a:pt x="23" y="178"/>
                    </a:cubicBezTo>
                    <a:cubicBezTo>
                      <a:pt x="23" y="200"/>
                      <a:pt x="0" y="244"/>
                      <a:pt x="0" y="266"/>
                    </a:cubicBezTo>
                    <a:lnTo>
                      <a:pt x="8819" y="266"/>
                    </a:lnTo>
                    <a:lnTo>
                      <a:pt x="17836" y="9284"/>
                    </a:lnTo>
                    <a:lnTo>
                      <a:pt x="17836" y="8885"/>
                    </a:lnTo>
                    <a:lnTo>
                      <a:pt x="8929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6"/>
              <p:cNvSpPr/>
              <p:nvPr/>
            </p:nvSpPr>
            <p:spPr>
              <a:xfrm>
                <a:off x="-252452" y="2403991"/>
                <a:ext cx="791825" cy="47423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14690" extrusionOk="0">
                    <a:moveTo>
                      <a:pt x="0" y="0"/>
                    </a:moveTo>
                    <a:cubicBezTo>
                      <a:pt x="0" y="89"/>
                      <a:pt x="22" y="200"/>
                      <a:pt x="22" y="288"/>
                    </a:cubicBezTo>
                    <a:lnTo>
                      <a:pt x="10103" y="288"/>
                    </a:lnTo>
                    <a:lnTo>
                      <a:pt x="24527" y="14690"/>
                    </a:lnTo>
                    <a:lnTo>
                      <a:pt x="24527" y="14313"/>
                    </a:lnTo>
                    <a:lnTo>
                      <a:pt x="1021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6"/>
              <p:cNvSpPr/>
              <p:nvPr/>
            </p:nvSpPr>
            <p:spPr>
              <a:xfrm>
                <a:off x="-134458" y="2700832"/>
                <a:ext cx="98042" cy="9872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58" extrusionOk="0">
                    <a:moveTo>
                      <a:pt x="1530" y="0"/>
                    </a:moveTo>
                    <a:cubicBezTo>
                      <a:pt x="688" y="0"/>
                      <a:pt x="1" y="687"/>
                      <a:pt x="1" y="1529"/>
                    </a:cubicBezTo>
                    <a:cubicBezTo>
                      <a:pt x="1" y="2371"/>
                      <a:pt x="688" y="3058"/>
                      <a:pt x="1530" y="3058"/>
                    </a:cubicBezTo>
                    <a:cubicBezTo>
                      <a:pt x="2327" y="3058"/>
                      <a:pt x="2992" y="2415"/>
                      <a:pt x="3036" y="1617"/>
                    </a:cubicBezTo>
                    <a:lnTo>
                      <a:pt x="2771" y="1617"/>
                    </a:lnTo>
                    <a:lnTo>
                      <a:pt x="2771" y="1573"/>
                    </a:lnTo>
                    <a:cubicBezTo>
                      <a:pt x="2748" y="2238"/>
                      <a:pt x="2194" y="2770"/>
                      <a:pt x="1530" y="2770"/>
                    </a:cubicBezTo>
                    <a:cubicBezTo>
                      <a:pt x="843" y="2770"/>
                      <a:pt x="267" y="2216"/>
                      <a:pt x="267" y="1529"/>
                    </a:cubicBezTo>
                    <a:cubicBezTo>
                      <a:pt x="267" y="842"/>
                      <a:pt x="843" y="266"/>
                      <a:pt x="1530" y="266"/>
                    </a:cubicBezTo>
                    <a:cubicBezTo>
                      <a:pt x="2194" y="266"/>
                      <a:pt x="2748" y="820"/>
                      <a:pt x="2771" y="1484"/>
                    </a:cubicBezTo>
                    <a:lnTo>
                      <a:pt x="2771" y="1352"/>
                    </a:lnTo>
                    <a:lnTo>
                      <a:pt x="3036" y="1352"/>
                    </a:lnTo>
                    <a:cubicBezTo>
                      <a:pt x="2948" y="598"/>
                      <a:pt x="2305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3" name="Google Shape;1773;p26"/>
            <p:cNvSpPr/>
            <p:nvPr/>
          </p:nvSpPr>
          <p:spPr>
            <a:xfrm flipH="1">
              <a:off x="652475" y="2210165"/>
              <a:ext cx="98752" cy="98010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2216" y="266"/>
                    <a:pt x="2770" y="820"/>
                    <a:pt x="2770" y="1529"/>
                  </a:cubicBezTo>
                  <a:cubicBezTo>
                    <a:pt x="2770" y="2216"/>
                    <a:pt x="2216" y="2770"/>
                    <a:pt x="1530" y="2770"/>
                  </a:cubicBezTo>
                  <a:cubicBezTo>
                    <a:pt x="843" y="2770"/>
                    <a:pt x="267" y="2216"/>
                    <a:pt x="267" y="1529"/>
                  </a:cubicBezTo>
                  <a:cubicBezTo>
                    <a:pt x="267" y="820"/>
                    <a:pt x="843" y="266"/>
                    <a:pt x="1530" y="266"/>
                  </a:cubicBezTo>
                  <a:close/>
                  <a:moveTo>
                    <a:pt x="1530" y="1"/>
                  </a:moveTo>
                  <a:cubicBezTo>
                    <a:pt x="688" y="1"/>
                    <a:pt x="1" y="687"/>
                    <a:pt x="1" y="1529"/>
                  </a:cubicBezTo>
                  <a:cubicBezTo>
                    <a:pt x="1" y="2371"/>
                    <a:pt x="688" y="3036"/>
                    <a:pt x="1530" y="3036"/>
                  </a:cubicBezTo>
                  <a:cubicBezTo>
                    <a:pt x="2371" y="3036"/>
                    <a:pt x="3058" y="2371"/>
                    <a:pt x="3058" y="1529"/>
                  </a:cubicBezTo>
                  <a:cubicBezTo>
                    <a:pt x="3058" y="1507"/>
                    <a:pt x="3058" y="1507"/>
                    <a:pt x="3058" y="1507"/>
                  </a:cubicBezTo>
                  <a:lnTo>
                    <a:pt x="2815" y="1507"/>
                  </a:lnTo>
                  <a:lnTo>
                    <a:pt x="2815" y="1219"/>
                  </a:lnTo>
                  <a:lnTo>
                    <a:pt x="3036" y="1219"/>
                  </a:lnTo>
                  <a:cubicBezTo>
                    <a:pt x="2881" y="532"/>
                    <a:pt x="2261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 flipH="1">
              <a:off x="-138608" y="2249518"/>
              <a:ext cx="791825" cy="474230"/>
            </a:xfrm>
            <a:custGeom>
              <a:avLst/>
              <a:gdLst/>
              <a:ahLst/>
              <a:cxnLst/>
              <a:rect l="l" t="t" r="r" b="b"/>
              <a:pathLst>
                <a:path w="24528" h="14690" extrusionOk="0">
                  <a:moveTo>
                    <a:pt x="0" y="0"/>
                  </a:moveTo>
                  <a:cubicBezTo>
                    <a:pt x="0" y="89"/>
                    <a:pt x="22" y="200"/>
                    <a:pt x="22" y="288"/>
                  </a:cubicBezTo>
                  <a:lnTo>
                    <a:pt x="10103" y="288"/>
                  </a:lnTo>
                  <a:lnTo>
                    <a:pt x="24527" y="14690"/>
                  </a:lnTo>
                  <a:lnTo>
                    <a:pt x="24527" y="1431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26"/>
          <p:cNvGrpSpPr/>
          <p:nvPr/>
        </p:nvGrpSpPr>
        <p:grpSpPr>
          <a:xfrm>
            <a:off x="8362327" y="2257631"/>
            <a:ext cx="399883" cy="381256"/>
            <a:chOff x="6113337" y="393160"/>
            <a:chExt cx="399883" cy="381256"/>
          </a:xfrm>
        </p:grpSpPr>
        <p:sp>
          <p:nvSpPr>
            <p:cNvPr id="1776" name="Google Shape;1776;p26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26"/>
          <p:cNvGrpSpPr/>
          <p:nvPr/>
        </p:nvGrpSpPr>
        <p:grpSpPr>
          <a:xfrm>
            <a:off x="2775263" y="4536925"/>
            <a:ext cx="881930" cy="325254"/>
            <a:chOff x="4761438" y="4276425"/>
            <a:chExt cx="881930" cy="325254"/>
          </a:xfrm>
        </p:grpSpPr>
        <p:sp>
          <p:nvSpPr>
            <p:cNvPr id="1779" name="Google Shape;1779;p26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6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6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6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6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6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6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27"/>
          <p:cNvGrpSpPr/>
          <p:nvPr/>
        </p:nvGrpSpPr>
        <p:grpSpPr>
          <a:xfrm flipH="1">
            <a:off x="419673" y="4440169"/>
            <a:ext cx="399883" cy="381256"/>
            <a:chOff x="6113337" y="393160"/>
            <a:chExt cx="399883" cy="381256"/>
          </a:xfrm>
        </p:grpSpPr>
        <p:sp>
          <p:nvSpPr>
            <p:cNvPr id="1799" name="Google Shape;1799;p27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7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7"/>
          <p:cNvGrpSpPr/>
          <p:nvPr/>
        </p:nvGrpSpPr>
        <p:grpSpPr>
          <a:xfrm rot="5400000" flipH="1">
            <a:off x="8330533" y="2649290"/>
            <a:ext cx="878357" cy="184270"/>
            <a:chOff x="919039" y="1581426"/>
            <a:chExt cx="600134" cy="125902"/>
          </a:xfrm>
        </p:grpSpPr>
        <p:sp>
          <p:nvSpPr>
            <p:cNvPr id="1802" name="Google Shape;1802;p27"/>
            <p:cNvSpPr/>
            <p:nvPr/>
          </p:nvSpPr>
          <p:spPr>
            <a:xfrm>
              <a:off x="1393982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7" y="3900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7"/>
            <p:cNvSpPr/>
            <p:nvPr/>
          </p:nvSpPr>
          <p:spPr>
            <a:xfrm>
              <a:off x="1156511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7"/>
            <p:cNvSpPr/>
            <p:nvPr/>
          </p:nvSpPr>
          <p:spPr>
            <a:xfrm>
              <a:off x="919039" y="1581426"/>
              <a:ext cx="125192" cy="125902"/>
            </a:xfrm>
            <a:custGeom>
              <a:avLst/>
              <a:gdLst/>
              <a:ahLst/>
              <a:cxnLst/>
              <a:rect l="l" t="t" r="r" b="b"/>
              <a:pathLst>
                <a:path w="3878" h="3900" extrusionOk="0">
                  <a:moveTo>
                    <a:pt x="0" y="0"/>
                  </a:moveTo>
                  <a:lnTo>
                    <a:pt x="0" y="3900"/>
                  </a:lnTo>
                  <a:lnTo>
                    <a:pt x="3878" y="3900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7"/>
            <p:cNvSpPr/>
            <p:nvPr/>
          </p:nvSpPr>
          <p:spPr>
            <a:xfrm>
              <a:off x="951225" y="1640084"/>
              <a:ext cx="505705" cy="8619"/>
            </a:xfrm>
            <a:custGeom>
              <a:avLst/>
              <a:gdLst/>
              <a:ahLst/>
              <a:cxnLst/>
              <a:rect l="l" t="t" r="r" b="b"/>
              <a:pathLst>
                <a:path w="15665" h="267" extrusionOk="0">
                  <a:moveTo>
                    <a:pt x="0" y="0"/>
                  </a:moveTo>
                  <a:lnTo>
                    <a:pt x="0" y="266"/>
                  </a:lnTo>
                  <a:lnTo>
                    <a:pt x="15665" y="266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7"/>
          <p:cNvGrpSpPr/>
          <p:nvPr/>
        </p:nvGrpSpPr>
        <p:grpSpPr>
          <a:xfrm>
            <a:off x="-778804" y="2932583"/>
            <a:ext cx="1591472" cy="841159"/>
            <a:chOff x="661553" y="1919040"/>
            <a:chExt cx="1591472" cy="841159"/>
          </a:xfrm>
        </p:grpSpPr>
        <p:sp>
          <p:nvSpPr>
            <p:cNvPr id="1807" name="Google Shape;1807;p27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7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7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7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7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7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7" name="Google Shape;1817;p27"/>
          <p:cNvGrpSpPr/>
          <p:nvPr/>
        </p:nvGrpSpPr>
        <p:grpSpPr>
          <a:xfrm rot="-5400000" flipH="1">
            <a:off x="8713607" y="727258"/>
            <a:ext cx="399902" cy="651901"/>
            <a:chOff x="8772496" y="3715501"/>
            <a:chExt cx="399902" cy="651901"/>
          </a:xfrm>
        </p:grpSpPr>
        <p:sp>
          <p:nvSpPr>
            <p:cNvPr id="1818" name="Google Shape;1818;p27"/>
            <p:cNvSpPr/>
            <p:nvPr/>
          </p:nvSpPr>
          <p:spPr>
            <a:xfrm>
              <a:off x="8838105" y="3859218"/>
              <a:ext cx="334293" cy="508184"/>
            </a:xfrm>
            <a:custGeom>
              <a:avLst/>
              <a:gdLst/>
              <a:ahLst/>
              <a:cxnLst/>
              <a:rect l="l" t="t" r="r" b="b"/>
              <a:pathLst>
                <a:path w="7113" h="10813" extrusionOk="0">
                  <a:moveTo>
                    <a:pt x="0" y="1"/>
                  </a:moveTo>
                  <a:lnTo>
                    <a:pt x="0" y="3723"/>
                  </a:lnTo>
                  <a:lnTo>
                    <a:pt x="7112" y="10813"/>
                  </a:lnTo>
                  <a:lnTo>
                    <a:pt x="7112" y="10436"/>
                  </a:lnTo>
                  <a:lnTo>
                    <a:pt x="288" y="361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7"/>
            <p:cNvSpPr/>
            <p:nvPr/>
          </p:nvSpPr>
          <p:spPr>
            <a:xfrm>
              <a:off x="8772496" y="3715501"/>
              <a:ext cx="143718" cy="143765"/>
            </a:xfrm>
            <a:custGeom>
              <a:avLst/>
              <a:gdLst/>
              <a:ahLst/>
              <a:cxnLst/>
              <a:rect l="l" t="t" r="r" b="b"/>
              <a:pathLst>
                <a:path w="3058" h="3059" extrusionOk="0">
                  <a:moveTo>
                    <a:pt x="1529" y="289"/>
                  </a:moveTo>
                  <a:cubicBezTo>
                    <a:pt x="2216" y="289"/>
                    <a:pt x="2792" y="843"/>
                    <a:pt x="2792" y="1530"/>
                  </a:cubicBezTo>
                  <a:cubicBezTo>
                    <a:pt x="2792" y="2217"/>
                    <a:pt x="2216" y="2793"/>
                    <a:pt x="1529" y="2793"/>
                  </a:cubicBezTo>
                  <a:cubicBezTo>
                    <a:pt x="842" y="2793"/>
                    <a:pt x="288" y="2217"/>
                    <a:pt x="288" y="1530"/>
                  </a:cubicBezTo>
                  <a:cubicBezTo>
                    <a:pt x="288" y="843"/>
                    <a:pt x="842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0" y="688"/>
                    <a:pt x="0" y="1530"/>
                  </a:cubicBezTo>
                  <a:cubicBezTo>
                    <a:pt x="0" y="2327"/>
                    <a:pt x="621" y="2992"/>
                    <a:pt x="1396" y="3059"/>
                  </a:cubicBezTo>
                  <a:lnTo>
                    <a:pt x="1396" y="2926"/>
                  </a:lnTo>
                  <a:lnTo>
                    <a:pt x="1684" y="2926"/>
                  </a:lnTo>
                  <a:lnTo>
                    <a:pt x="1684" y="3059"/>
                  </a:lnTo>
                  <a:cubicBezTo>
                    <a:pt x="2460" y="2992"/>
                    <a:pt x="3058" y="2327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27"/>
          <p:cNvGrpSpPr/>
          <p:nvPr/>
        </p:nvGrpSpPr>
        <p:grpSpPr>
          <a:xfrm rot="-5400000" flipH="1">
            <a:off x="8845729" y="105164"/>
            <a:ext cx="184279" cy="603321"/>
            <a:chOff x="3638102" y="4583399"/>
            <a:chExt cx="182798" cy="598473"/>
          </a:xfrm>
        </p:grpSpPr>
        <p:sp>
          <p:nvSpPr>
            <p:cNvPr id="1821" name="Google Shape;1821;p27"/>
            <p:cNvSpPr/>
            <p:nvPr/>
          </p:nvSpPr>
          <p:spPr>
            <a:xfrm>
              <a:off x="3710947" y="4755502"/>
              <a:ext cx="21214" cy="426370"/>
            </a:xfrm>
            <a:custGeom>
              <a:avLst/>
              <a:gdLst/>
              <a:ahLst/>
              <a:cxnLst/>
              <a:rect l="l" t="t" r="r" b="b"/>
              <a:pathLst>
                <a:path w="355" h="7135" extrusionOk="0">
                  <a:moveTo>
                    <a:pt x="0" y="1"/>
                  </a:moveTo>
                  <a:lnTo>
                    <a:pt x="0" y="7135"/>
                  </a:lnTo>
                  <a:lnTo>
                    <a:pt x="355" y="713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3638102" y="4583399"/>
              <a:ext cx="182798" cy="181424"/>
            </a:xfrm>
            <a:custGeom>
              <a:avLst/>
              <a:gdLst/>
              <a:ahLst/>
              <a:cxnLst/>
              <a:rect l="l" t="t" r="r" b="b"/>
              <a:pathLst>
                <a:path w="3059" h="3036" extrusionOk="0">
                  <a:moveTo>
                    <a:pt x="1530" y="266"/>
                  </a:moveTo>
                  <a:cubicBezTo>
                    <a:pt x="1862" y="266"/>
                    <a:pt x="2172" y="399"/>
                    <a:pt x="2394" y="643"/>
                  </a:cubicBezTo>
                  <a:cubicBezTo>
                    <a:pt x="2638" y="864"/>
                    <a:pt x="2770" y="1175"/>
                    <a:pt x="2770" y="1507"/>
                  </a:cubicBezTo>
                  <a:cubicBezTo>
                    <a:pt x="2770" y="1839"/>
                    <a:pt x="2638" y="2172"/>
                    <a:pt x="2394" y="2393"/>
                  </a:cubicBezTo>
                  <a:cubicBezTo>
                    <a:pt x="2172" y="2637"/>
                    <a:pt x="1862" y="2770"/>
                    <a:pt x="1530" y="2770"/>
                  </a:cubicBezTo>
                  <a:cubicBezTo>
                    <a:pt x="1197" y="2770"/>
                    <a:pt x="865" y="2637"/>
                    <a:pt x="643" y="2393"/>
                  </a:cubicBezTo>
                  <a:cubicBezTo>
                    <a:pt x="400" y="2172"/>
                    <a:pt x="267" y="1839"/>
                    <a:pt x="267" y="1507"/>
                  </a:cubicBezTo>
                  <a:cubicBezTo>
                    <a:pt x="267" y="1175"/>
                    <a:pt x="400" y="864"/>
                    <a:pt x="643" y="643"/>
                  </a:cubicBezTo>
                  <a:cubicBezTo>
                    <a:pt x="865" y="399"/>
                    <a:pt x="1197" y="266"/>
                    <a:pt x="1530" y="266"/>
                  </a:cubicBezTo>
                  <a:close/>
                  <a:moveTo>
                    <a:pt x="1530" y="0"/>
                  </a:moveTo>
                  <a:cubicBezTo>
                    <a:pt x="1109" y="0"/>
                    <a:pt x="732" y="155"/>
                    <a:pt x="444" y="443"/>
                  </a:cubicBezTo>
                  <a:cubicBezTo>
                    <a:pt x="156" y="731"/>
                    <a:pt x="1" y="1108"/>
                    <a:pt x="1" y="1507"/>
                  </a:cubicBezTo>
                  <a:cubicBezTo>
                    <a:pt x="1" y="1928"/>
                    <a:pt x="156" y="2305"/>
                    <a:pt x="444" y="2593"/>
                  </a:cubicBezTo>
                  <a:cubicBezTo>
                    <a:pt x="732" y="2881"/>
                    <a:pt x="1109" y="3036"/>
                    <a:pt x="1530" y="3036"/>
                  </a:cubicBezTo>
                  <a:cubicBezTo>
                    <a:pt x="1928" y="3036"/>
                    <a:pt x="2305" y="2881"/>
                    <a:pt x="2593" y="2593"/>
                  </a:cubicBezTo>
                  <a:cubicBezTo>
                    <a:pt x="2881" y="2305"/>
                    <a:pt x="3058" y="1928"/>
                    <a:pt x="3058" y="1507"/>
                  </a:cubicBezTo>
                  <a:cubicBezTo>
                    <a:pt x="3058" y="1108"/>
                    <a:pt x="2881" y="731"/>
                    <a:pt x="2593" y="443"/>
                  </a:cubicBezTo>
                  <a:cubicBezTo>
                    <a:pt x="2305" y="155"/>
                    <a:pt x="1928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823;p27"/>
          <p:cNvGrpSpPr/>
          <p:nvPr/>
        </p:nvGrpSpPr>
        <p:grpSpPr>
          <a:xfrm>
            <a:off x="8177361" y="4446849"/>
            <a:ext cx="1178127" cy="1094369"/>
            <a:chOff x="7825118" y="4065849"/>
            <a:chExt cx="1178127" cy="1094369"/>
          </a:xfrm>
        </p:grpSpPr>
        <p:sp>
          <p:nvSpPr>
            <p:cNvPr id="1824" name="Google Shape;1824;p27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7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6" name="Google Shape;1826;p27"/>
          <p:cNvGrpSpPr/>
          <p:nvPr/>
        </p:nvGrpSpPr>
        <p:grpSpPr>
          <a:xfrm flipH="1">
            <a:off x="6709100" y="314678"/>
            <a:ext cx="882614" cy="184274"/>
            <a:chOff x="7460504" y="4636145"/>
            <a:chExt cx="882614" cy="184274"/>
          </a:xfrm>
        </p:grpSpPr>
        <p:sp>
          <p:nvSpPr>
            <p:cNvPr id="1827" name="Google Shape;1827;p27"/>
            <p:cNvSpPr/>
            <p:nvPr/>
          </p:nvSpPr>
          <p:spPr>
            <a:xfrm>
              <a:off x="8158777" y="4636145"/>
              <a:ext cx="184341" cy="184274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21" y="0"/>
                    <a:pt x="1" y="621"/>
                    <a:pt x="1" y="1374"/>
                  </a:cubicBezTo>
                  <a:cubicBezTo>
                    <a:pt x="1" y="2127"/>
                    <a:pt x="621" y="2748"/>
                    <a:pt x="1374" y="2748"/>
                  </a:cubicBezTo>
                  <a:cubicBezTo>
                    <a:pt x="2128" y="2748"/>
                    <a:pt x="2748" y="2127"/>
                    <a:pt x="2748" y="1374"/>
                  </a:cubicBezTo>
                  <a:cubicBezTo>
                    <a:pt x="2748" y="621"/>
                    <a:pt x="2128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7820068" y="4636145"/>
              <a:ext cx="182799" cy="184274"/>
            </a:xfrm>
            <a:custGeom>
              <a:avLst/>
              <a:gdLst/>
              <a:ahLst/>
              <a:cxnLst/>
              <a:rect l="l" t="t" r="r" b="b"/>
              <a:pathLst>
                <a:path w="2726" h="2748" extrusionOk="0">
                  <a:moveTo>
                    <a:pt x="1352" y="0"/>
                  </a:moveTo>
                  <a:cubicBezTo>
                    <a:pt x="598" y="0"/>
                    <a:pt x="0" y="621"/>
                    <a:pt x="0" y="1374"/>
                  </a:cubicBezTo>
                  <a:cubicBezTo>
                    <a:pt x="0" y="2127"/>
                    <a:pt x="598" y="2748"/>
                    <a:pt x="1352" y="2748"/>
                  </a:cubicBezTo>
                  <a:cubicBezTo>
                    <a:pt x="2105" y="2748"/>
                    <a:pt x="2725" y="2127"/>
                    <a:pt x="2725" y="1374"/>
                  </a:cubicBezTo>
                  <a:cubicBezTo>
                    <a:pt x="2725" y="621"/>
                    <a:pt x="2105" y="0"/>
                    <a:pt x="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7460504" y="4636145"/>
              <a:ext cx="184274" cy="184274"/>
            </a:xfrm>
            <a:custGeom>
              <a:avLst/>
              <a:gdLst/>
              <a:ahLst/>
              <a:cxnLst/>
              <a:rect l="l" t="t" r="r" b="b"/>
              <a:pathLst>
                <a:path w="2748" h="2748" extrusionOk="0">
                  <a:moveTo>
                    <a:pt x="1374" y="0"/>
                  </a:moveTo>
                  <a:cubicBezTo>
                    <a:pt x="621" y="0"/>
                    <a:pt x="0" y="621"/>
                    <a:pt x="0" y="1374"/>
                  </a:cubicBezTo>
                  <a:cubicBezTo>
                    <a:pt x="0" y="2127"/>
                    <a:pt x="621" y="2748"/>
                    <a:pt x="1374" y="2748"/>
                  </a:cubicBezTo>
                  <a:cubicBezTo>
                    <a:pt x="2127" y="2748"/>
                    <a:pt x="2748" y="2127"/>
                    <a:pt x="2748" y="1374"/>
                  </a:cubicBezTo>
                  <a:cubicBezTo>
                    <a:pt x="2748" y="621"/>
                    <a:pt x="2127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27"/>
          <p:cNvGrpSpPr/>
          <p:nvPr/>
        </p:nvGrpSpPr>
        <p:grpSpPr>
          <a:xfrm flipH="1">
            <a:off x="-145052" y="155377"/>
            <a:ext cx="1794619" cy="937714"/>
            <a:chOff x="7447476" y="612577"/>
            <a:chExt cx="1794619" cy="937714"/>
          </a:xfrm>
        </p:grpSpPr>
        <p:sp>
          <p:nvSpPr>
            <p:cNvPr id="1831" name="Google Shape;1831;p27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27"/>
          <p:cNvGrpSpPr/>
          <p:nvPr/>
        </p:nvGrpSpPr>
        <p:grpSpPr>
          <a:xfrm rot="10800000">
            <a:off x="-326656" y="1994300"/>
            <a:ext cx="878375" cy="275404"/>
            <a:chOff x="8363724" y="112839"/>
            <a:chExt cx="878375" cy="275404"/>
          </a:xfrm>
        </p:grpSpPr>
        <p:grpSp>
          <p:nvGrpSpPr>
            <p:cNvPr id="1836" name="Google Shape;1836;p27"/>
            <p:cNvGrpSpPr/>
            <p:nvPr/>
          </p:nvGrpSpPr>
          <p:grpSpPr>
            <a:xfrm>
              <a:off x="8363724" y="112839"/>
              <a:ext cx="878375" cy="275404"/>
              <a:chOff x="6611124" y="570039"/>
              <a:chExt cx="878375" cy="275404"/>
            </a:xfrm>
          </p:grpSpPr>
          <p:sp>
            <p:nvSpPr>
              <p:cNvPr id="1837" name="Google Shape;1837;p27"/>
              <p:cNvSpPr/>
              <p:nvPr/>
            </p:nvSpPr>
            <p:spPr>
              <a:xfrm>
                <a:off x="6675495" y="570039"/>
                <a:ext cx="814003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6050" extrusionOk="0">
                    <a:moveTo>
                      <a:pt x="5916" y="1"/>
                    </a:moveTo>
                    <a:lnTo>
                      <a:pt x="0" y="5894"/>
                    </a:lnTo>
                    <a:cubicBezTo>
                      <a:pt x="89" y="5938"/>
                      <a:pt x="178" y="5983"/>
                      <a:pt x="244" y="6049"/>
                    </a:cubicBezTo>
                    <a:lnTo>
                      <a:pt x="6027" y="266"/>
                    </a:lnTo>
                    <a:lnTo>
                      <a:pt x="25214" y="266"/>
                    </a:lnTo>
                    <a:lnTo>
                      <a:pt x="25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7"/>
              <p:cNvSpPr/>
              <p:nvPr/>
            </p:nvSpPr>
            <p:spPr>
              <a:xfrm>
                <a:off x="6611124" y="755310"/>
                <a:ext cx="89423" cy="90133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792" extrusionOk="0">
                    <a:moveTo>
                      <a:pt x="1374" y="0"/>
                    </a:moveTo>
                    <a:cubicBezTo>
                      <a:pt x="621" y="0"/>
                      <a:pt x="0" y="620"/>
                      <a:pt x="0" y="1396"/>
                    </a:cubicBezTo>
                    <a:cubicBezTo>
                      <a:pt x="0" y="2171"/>
                      <a:pt x="621" y="2792"/>
                      <a:pt x="1374" y="2792"/>
                    </a:cubicBezTo>
                    <a:cubicBezTo>
                      <a:pt x="2149" y="2792"/>
                      <a:pt x="2770" y="2171"/>
                      <a:pt x="2770" y="1396"/>
                    </a:cubicBezTo>
                    <a:cubicBezTo>
                      <a:pt x="2770" y="953"/>
                      <a:pt x="2570" y="576"/>
                      <a:pt x="2238" y="310"/>
                    </a:cubicBezTo>
                    <a:lnTo>
                      <a:pt x="2083" y="487"/>
                    </a:lnTo>
                    <a:lnTo>
                      <a:pt x="1884" y="288"/>
                    </a:lnTo>
                    <a:lnTo>
                      <a:pt x="1994" y="155"/>
                    </a:lnTo>
                    <a:cubicBezTo>
                      <a:pt x="1817" y="66"/>
                      <a:pt x="1596" y="0"/>
                      <a:pt x="1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9" name="Google Shape;1839;p27"/>
            <p:cNvSpPr/>
            <p:nvPr/>
          </p:nvSpPr>
          <p:spPr>
            <a:xfrm>
              <a:off x="8424512" y="303114"/>
              <a:ext cx="11493" cy="10750"/>
            </a:xfrm>
            <a:custGeom>
              <a:avLst/>
              <a:gdLst/>
              <a:ahLst/>
              <a:cxnLst/>
              <a:rect l="l" t="t" r="r" b="b"/>
              <a:pathLst>
                <a:path w="356" h="333" extrusionOk="0">
                  <a:moveTo>
                    <a:pt x="111" y="0"/>
                  </a:moveTo>
                  <a:lnTo>
                    <a:pt x="1" y="133"/>
                  </a:lnTo>
                  <a:lnTo>
                    <a:pt x="200" y="332"/>
                  </a:lnTo>
                  <a:lnTo>
                    <a:pt x="355" y="155"/>
                  </a:lnTo>
                  <a:cubicBezTo>
                    <a:pt x="289" y="89"/>
                    <a:pt x="200" y="44"/>
                    <a:pt x="111" y="0"/>
                  </a:cubicBezTo>
                  <a:close/>
                </a:path>
              </a:pathLst>
            </a:custGeom>
            <a:solidFill>
              <a:srgbClr val="FF4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0" name="Google Shape;1840;p27"/>
          <p:cNvGrpSpPr/>
          <p:nvPr/>
        </p:nvGrpSpPr>
        <p:grpSpPr>
          <a:xfrm>
            <a:off x="4085114" y="4667972"/>
            <a:ext cx="978773" cy="777698"/>
            <a:chOff x="4123942" y="4667972"/>
            <a:chExt cx="978773" cy="777698"/>
          </a:xfrm>
        </p:grpSpPr>
        <p:grpSp>
          <p:nvGrpSpPr>
            <p:cNvPr id="1841" name="Google Shape;1841;p27"/>
            <p:cNvGrpSpPr/>
            <p:nvPr/>
          </p:nvGrpSpPr>
          <p:grpSpPr>
            <a:xfrm flipH="1">
              <a:off x="4123942" y="4667972"/>
              <a:ext cx="182798" cy="598473"/>
              <a:chOff x="3638102" y="4583399"/>
              <a:chExt cx="182798" cy="598473"/>
            </a:xfrm>
          </p:grpSpPr>
          <p:sp>
            <p:nvSpPr>
              <p:cNvPr id="1842" name="Google Shape;1842;p2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2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4" name="Google Shape;1844;p27"/>
            <p:cNvGrpSpPr/>
            <p:nvPr/>
          </p:nvGrpSpPr>
          <p:grpSpPr>
            <a:xfrm flipH="1">
              <a:off x="4480592" y="4847197"/>
              <a:ext cx="182798" cy="598473"/>
              <a:chOff x="3638102" y="4583399"/>
              <a:chExt cx="182798" cy="598473"/>
            </a:xfrm>
          </p:grpSpPr>
          <p:sp>
            <p:nvSpPr>
              <p:cNvPr id="1845" name="Google Shape;1845;p2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7" name="Google Shape;1847;p27"/>
            <p:cNvGrpSpPr/>
            <p:nvPr/>
          </p:nvGrpSpPr>
          <p:grpSpPr>
            <a:xfrm flipH="1">
              <a:off x="4919917" y="4667972"/>
              <a:ext cx="182798" cy="598473"/>
              <a:chOff x="3638102" y="4583399"/>
              <a:chExt cx="182798" cy="598473"/>
            </a:xfrm>
          </p:grpSpPr>
          <p:sp>
            <p:nvSpPr>
              <p:cNvPr id="1848" name="Google Shape;1848;p2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70" r:id="rId7"/>
    <p:sldLayoutId id="2147483672" r:id="rId8"/>
    <p:sldLayoutId id="2147483673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31"/>
          <p:cNvSpPr/>
          <p:nvPr/>
        </p:nvSpPr>
        <p:spPr>
          <a:xfrm>
            <a:off x="1320341" y="1736200"/>
            <a:ext cx="6782700" cy="2260800"/>
          </a:xfrm>
          <a:prstGeom prst="snip1Rect">
            <a:avLst>
              <a:gd name="adj" fmla="val 2518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1"/>
          <p:cNvSpPr txBox="1">
            <a:spLocks noGrp="1"/>
          </p:cNvSpPr>
          <p:nvPr>
            <p:ph type="ctrTitle"/>
          </p:nvPr>
        </p:nvSpPr>
        <p:spPr>
          <a:xfrm>
            <a:off x="1442850" y="1428633"/>
            <a:ext cx="6258300" cy="16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The Internet</a:t>
            </a:r>
            <a:endParaRPr sz="8000" dirty="0"/>
          </a:p>
        </p:txBody>
      </p:sp>
      <p:grpSp>
        <p:nvGrpSpPr>
          <p:cNvPr id="1863" name="Google Shape;1863;p31"/>
          <p:cNvGrpSpPr/>
          <p:nvPr/>
        </p:nvGrpSpPr>
        <p:grpSpPr>
          <a:xfrm>
            <a:off x="7447476" y="612577"/>
            <a:ext cx="1794619" cy="937714"/>
            <a:chOff x="7447476" y="612577"/>
            <a:chExt cx="1794619" cy="937714"/>
          </a:xfrm>
        </p:grpSpPr>
        <p:sp>
          <p:nvSpPr>
            <p:cNvPr id="1864" name="Google Shape;1864;p31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8" name="Google Shape;1868;p31"/>
          <p:cNvGrpSpPr/>
          <p:nvPr/>
        </p:nvGrpSpPr>
        <p:grpSpPr>
          <a:xfrm>
            <a:off x="-21957" y="3648039"/>
            <a:ext cx="1468333" cy="494947"/>
            <a:chOff x="-21957" y="3648039"/>
            <a:chExt cx="1468333" cy="494947"/>
          </a:xfrm>
        </p:grpSpPr>
        <p:sp>
          <p:nvSpPr>
            <p:cNvPr id="1869" name="Google Shape;1869;p31"/>
            <p:cNvSpPr/>
            <p:nvPr/>
          </p:nvSpPr>
          <p:spPr>
            <a:xfrm>
              <a:off x="1113676" y="3810286"/>
              <a:ext cx="332700" cy="332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-21957" y="3648039"/>
              <a:ext cx="1150161" cy="332607"/>
            </a:xfrm>
            <a:custGeom>
              <a:avLst/>
              <a:gdLst/>
              <a:ahLst/>
              <a:cxnLst/>
              <a:rect l="l" t="t" r="r" b="b"/>
              <a:pathLst>
                <a:path w="35628" h="10303" extrusionOk="0">
                  <a:moveTo>
                    <a:pt x="0" y="0"/>
                  </a:moveTo>
                  <a:lnTo>
                    <a:pt x="0" y="1108"/>
                  </a:lnTo>
                  <a:lnTo>
                    <a:pt x="9062" y="10192"/>
                  </a:lnTo>
                  <a:lnTo>
                    <a:pt x="9173" y="10303"/>
                  </a:lnTo>
                  <a:lnTo>
                    <a:pt x="35583" y="10303"/>
                  </a:lnTo>
                  <a:cubicBezTo>
                    <a:pt x="35583" y="10259"/>
                    <a:pt x="35583" y="10214"/>
                    <a:pt x="35583" y="10170"/>
                  </a:cubicBezTo>
                  <a:cubicBezTo>
                    <a:pt x="35583" y="9949"/>
                    <a:pt x="35605" y="9727"/>
                    <a:pt x="35627" y="9505"/>
                  </a:cubicBezTo>
                  <a:lnTo>
                    <a:pt x="9505" y="9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1198819" y="3895801"/>
              <a:ext cx="162413" cy="161671"/>
            </a:xfrm>
            <a:custGeom>
              <a:avLst/>
              <a:gdLst/>
              <a:ahLst/>
              <a:cxnLst/>
              <a:rect l="l" t="t" r="r" b="b"/>
              <a:pathLst>
                <a:path w="5031" h="5008" extrusionOk="0">
                  <a:moveTo>
                    <a:pt x="2505" y="0"/>
                  </a:moveTo>
                  <a:cubicBezTo>
                    <a:pt x="1131" y="0"/>
                    <a:pt x="1" y="1108"/>
                    <a:pt x="1" y="2504"/>
                  </a:cubicBezTo>
                  <a:cubicBezTo>
                    <a:pt x="1" y="3878"/>
                    <a:pt x="1131" y="5008"/>
                    <a:pt x="2505" y="5008"/>
                  </a:cubicBezTo>
                  <a:cubicBezTo>
                    <a:pt x="3900" y="5008"/>
                    <a:pt x="5030" y="3878"/>
                    <a:pt x="5030" y="2504"/>
                  </a:cubicBezTo>
                  <a:cubicBezTo>
                    <a:pt x="5030" y="1108"/>
                    <a:pt x="3900" y="0"/>
                    <a:pt x="2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31"/>
          <p:cNvGrpSpPr/>
          <p:nvPr/>
        </p:nvGrpSpPr>
        <p:grpSpPr>
          <a:xfrm>
            <a:off x="5142438" y="4352625"/>
            <a:ext cx="881930" cy="325254"/>
            <a:chOff x="4761438" y="4276425"/>
            <a:chExt cx="881930" cy="325254"/>
          </a:xfrm>
        </p:grpSpPr>
        <p:sp>
          <p:nvSpPr>
            <p:cNvPr id="1873" name="Google Shape;1873;p31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1" name="Google Shape;1891;p31"/>
          <p:cNvGrpSpPr/>
          <p:nvPr/>
        </p:nvGrpSpPr>
        <p:grpSpPr>
          <a:xfrm>
            <a:off x="7825118" y="4065849"/>
            <a:ext cx="1178127" cy="1094369"/>
            <a:chOff x="7825118" y="4065849"/>
            <a:chExt cx="1178127" cy="1094369"/>
          </a:xfrm>
        </p:grpSpPr>
        <p:sp>
          <p:nvSpPr>
            <p:cNvPr id="1892" name="Google Shape;1892;p31"/>
            <p:cNvSpPr/>
            <p:nvPr/>
          </p:nvSpPr>
          <p:spPr>
            <a:xfrm>
              <a:off x="7911327" y="4137684"/>
              <a:ext cx="1091918" cy="1022534"/>
            </a:xfrm>
            <a:custGeom>
              <a:avLst/>
              <a:gdLst/>
              <a:ahLst/>
              <a:cxnLst/>
              <a:rect l="l" t="t" r="r" b="b"/>
              <a:pathLst>
                <a:path w="30310" h="28384" extrusionOk="0">
                  <a:moveTo>
                    <a:pt x="0" y="1"/>
                  </a:moveTo>
                  <a:lnTo>
                    <a:pt x="0" y="776"/>
                  </a:lnTo>
                  <a:lnTo>
                    <a:pt x="11012" y="776"/>
                  </a:lnTo>
                  <a:lnTo>
                    <a:pt x="29512" y="19299"/>
                  </a:lnTo>
                  <a:lnTo>
                    <a:pt x="29512" y="28383"/>
                  </a:lnTo>
                  <a:lnTo>
                    <a:pt x="30310" y="28383"/>
                  </a:lnTo>
                  <a:lnTo>
                    <a:pt x="30310" y="189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7825118" y="4065849"/>
              <a:ext cx="172416" cy="171659"/>
            </a:xfrm>
            <a:custGeom>
              <a:avLst/>
              <a:gdLst/>
              <a:ahLst/>
              <a:cxnLst/>
              <a:rect l="l" t="t" r="r" b="b"/>
              <a:pathLst>
                <a:path w="4786" h="4765" extrusionOk="0">
                  <a:moveTo>
                    <a:pt x="2393" y="1"/>
                  </a:moveTo>
                  <a:cubicBezTo>
                    <a:pt x="1086" y="1"/>
                    <a:pt x="0" y="1064"/>
                    <a:pt x="0" y="2372"/>
                  </a:cubicBezTo>
                  <a:cubicBezTo>
                    <a:pt x="0" y="3701"/>
                    <a:pt x="1086" y="4764"/>
                    <a:pt x="2393" y="4764"/>
                  </a:cubicBezTo>
                  <a:cubicBezTo>
                    <a:pt x="3722" y="4764"/>
                    <a:pt x="4786" y="3701"/>
                    <a:pt x="4786" y="2372"/>
                  </a:cubicBezTo>
                  <a:cubicBezTo>
                    <a:pt x="4786" y="1064"/>
                    <a:pt x="3722" y="1"/>
                    <a:pt x="2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31"/>
          <p:cNvGrpSpPr/>
          <p:nvPr/>
        </p:nvGrpSpPr>
        <p:grpSpPr>
          <a:xfrm>
            <a:off x="2176527" y="4322420"/>
            <a:ext cx="1178136" cy="679753"/>
            <a:chOff x="2176527" y="4297299"/>
            <a:chExt cx="1178136" cy="679753"/>
          </a:xfrm>
        </p:grpSpPr>
        <p:sp>
          <p:nvSpPr>
            <p:cNvPr id="1895" name="Google Shape;1895;p31"/>
            <p:cNvSpPr/>
            <p:nvPr/>
          </p:nvSpPr>
          <p:spPr>
            <a:xfrm>
              <a:off x="2892971" y="4297299"/>
              <a:ext cx="461692" cy="407329"/>
            </a:xfrm>
            <a:custGeom>
              <a:avLst/>
              <a:gdLst/>
              <a:ahLst/>
              <a:cxnLst/>
              <a:rect l="l" t="t" r="r" b="b"/>
              <a:pathLst>
                <a:path w="12807" h="11299" extrusionOk="0">
                  <a:moveTo>
                    <a:pt x="6403" y="353"/>
                  </a:moveTo>
                  <a:cubicBezTo>
                    <a:pt x="7511" y="353"/>
                    <a:pt x="8641" y="707"/>
                    <a:pt x="9594" y="1416"/>
                  </a:cubicBezTo>
                  <a:cubicBezTo>
                    <a:pt x="11920" y="3167"/>
                    <a:pt x="12408" y="6512"/>
                    <a:pt x="10635" y="8839"/>
                  </a:cubicBezTo>
                  <a:cubicBezTo>
                    <a:pt x="9601" y="10226"/>
                    <a:pt x="8011" y="10956"/>
                    <a:pt x="6403" y="10956"/>
                  </a:cubicBezTo>
                  <a:cubicBezTo>
                    <a:pt x="5288" y="10956"/>
                    <a:pt x="4165" y="10606"/>
                    <a:pt x="3213" y="9880"/>
                  </a:cubicBezTo>
                  <a:cubicBezTo>
                    <a:pt x="864" y="8130"/>
                    <a:pt x="399" y="4806"/>
                    <a:pt x="2172" y="2458"/>
                  </a:cubicBezTo>
                  <a:cubicBezTo>
                    <a:pt x="3213" y="1084"/>
                    <a:pt x="4808" y="353"/>
                    <a:pt x="6403" y="353"/>
                  </a:cubicBezTo>
                  <a:close/>
                  <a:moveTo>
                    <a:pt x="6415" y="1"/>
                  </a:moveTo>
                  <a:cubicBezTo>
                    <a:pt x="4696" y="1"/>
                    <a:pt x="2998" y="776"/>
                    <a:pt x="1884" y="2258"/>
                  </a:cubicBezTo>
                  <a:cubicBezTo>
                    <a:pt x="0" y="4740"/>
                    <a:pt x="510" y="8285"/>
                    <a:pt x="2991" y="10168"/>
                  </a:cubicBezTo>
                  <a:cubicBezTo>
                    <a:pt x="4011" y="10944"/>
                    <a:pt x="5207" y="11298"/>
                    <a:pt x="6403" y="11298"/>
                  </a:cubicBezTo>
                  <a:cubicBezTo>
                    <a:pt x="8109" y="11298"/>
                    <a:pt x="9816" y="10523"/>
                    <a:pt x="10923" y="9060"/>
                  </a:cubicBezTo>
                  <a:cubicBezTo>
                    <a:pt x="12807" y="6557"/>
                    <a:pt x="12297" y="3012"/>
                    <a:pt x="9816" y="1128"/>
                  </a:cubicBezTo>
                  <a:cubicBezTo>
                    <a:pt x="8794" y="369"/>
                    <a:pt x="7599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2957644" y="4356096"/>
              <a:ext cx="330723" cy="292402"/>
            </a:xfrm>
            <a:custGeom>
              <a:avLst/>
              <a:gdLst/>
              <a:ahLst/>
              <a:cxnLst/>
              <a:rect l="l" t="t" r="r" b="b"/>
              <a:pathLst>
                <a:path w="9174" h="8111" extrusionOk="0">
                  <a:moveTo>
                    <a:pt x="4593" y="0"/>
                  </a:moveTo>
                  <a:cubicBezTo>
                    <a:pt x="3365" y="0"/>
                    <a:pt x="2153" y="553"/>
                    <a:pt x="1352" y="1602"/>
                  </a:cubicBezTo>
                  <a:cubicBezTo>
                    <a:pt x="1" y="3397"/>
                    <a:pt x="355" y="5945"/>
                    <a:pt x="2150" y="7296"/>
                  </a:cubicBezTo>
                  <a:cubicBezTo>
                    <a:pt x="2880" y="7846"/>
                    <a:pt x="3732" y="8110"/>
                    <a:pt x="4576" y="8110"/>
                  </a:cubicBezTo>
                  <a:cubicBezTo>
                    <a:pt x="5806" y="8110"/>
                    <a:pt x="7021" y="7550"/>
                    <a:pt x="7822" y="6499"/>
                  </a:cubicBezTo>
                  <a:cubicBezTo>
                    <a:pt x="9174" y="4704"/>
                    <a:pt x="8819" y="2156"/>
                    <a:pt x="7024" y="805"/>
                  </a:cubicBezTo>
                  <a:cubicBezTo>
                    <a:pt x="6293" y="262"/>
                    <a:pt x="5439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054292" y="4436199"/>
              <a:ext cx="138216" cy="130032"/>
            </a:xfrm>
            <a:custGeom>
              <a:avLst/>
              <a:gdLst/>
              <a:ahLst/>
              <a:cxnLst/>
              <a:rect l="l" t="t" r="r" b="b"/>
              <a:pathLst>
                <a:path w="3834" h="3607" extrusionOk="0">
                  <a:moveTo>
                    <a:pt x="1944" y="1"/>
                  </a:moveTo>
                  <a:cubicBezTo>
                    <a:pt x="1851" y="1"/>
                    <a:pt x="1757" y="8"/>
                    <a:pt x="1663" y="23"/>
                  </a:cubicBezTo>
                  <a:cubicBezTo>
                    <a:pt x="688" y="156"/>
                    <a:pt x="1" y="1064"/>
                    <a:pt x="134" y="2061"/>
                  </a:cubicBezTo>
                  <a:cubicBezTo>
                    <a:pt x="276" y="2955"/>
                    <a:pt x="1051" y="3606"/>
                    <a:pt x="1930" y="3606"/>
                  </a:cubicBezTo>
                  <a:cubicBezTo>
                    <a:pt x="2010" y="3606"/>
                    <a:pt x="2091" y="3601"/>
                    <a:pt x="2172" y="3590"/>
                  </a:cubicBezTo>
                  <a:cubicBezTo>
                    <a:pt x="3169" y="3435"/>
                    <a:pt x="3834" y="2526"/>
                    <a:pt x="3701" y="1551"/>
                  </a:cubicBezTo>
                  <a:cubicBezTo>
                    <a:pt x="3581" y="649"/>
                    <a:pt x="2825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2176527" y="4847200"/>
              <a:ext cx="146976" cy="129852"/>
            </a:xfrm>
            <a:custGeom>
              <a:avLst/>
              <a:gdLst/>
              <a:ahLst/>
              <a:cxnLst/>
              <a:rect l="l" t="t" r="r" b="b"/>
              <a:pathLst>
                <a:path w="4077" h="3602" extrusionOk="0">
                  <a:moveTo>
                    <a:pt x="2037" y="1"/>
                  </a:moveTo>
                  <a:cubicBezTo>
                    <a:pt x="1490" y="1"/>
                    <a:pt x="952" y="248"/>
                    <a:pt x="598" y="719"/>
                  </a:cubicBezTo>
                  <a:cubicBezTo>
                    <a:pt x="0" y="1517"/>
                    <a:pt x="177" y="2647"/>
                    <a:pt x="953" y="3245"/>
                  </a:cubicBezTo>
                  <a:cubicBezTo>
                    <a:pt x="1275" y="3487"/>
                    <a:pt x="1652" y="3602"/>
                    <a:pt x="2026" y="3602"/>
                  </a:cubicBezTo>
                  <a:cubicBezTo>
                    <a:pt x="2577" y="3602"/>
                    <a:pt x="3122" y="3352"/>
                    <a:pt x="3479" y="2890"/>
                  </a:cubicBezTo>
                  <a:cubicBezTo>
                    <a:pt x="4077" y="2093"/>
                    <a:pt x="3922" y="963"/>
                    <a:pt x="3124" y="365"/>
                  </a:cubicBezTo>
                  <a:cubicBezTo>
                    <a:pt x="2798" y="120"/>
                    <a:pt x="241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249996" y="4637464"/>
              <a:ext cx="740467" cy="281190"/>
            </a:xfrm>
            <a:custGeom>
              <a:avLst/>
              <a:gdLst/>
              <a:ahLst/>
              <a:cxnLst/>
              <a:rect l="l" t="t" r="r" b="b"/>
              <a:pathLst>
                <a:path w="20540" h="7800" extrusionOk="0">
                  <a:moveTo>
                    <a:pt x="20296" y="1"/>
                  </a:moveTo>
                  <a:lnTo>
                    <a:pt x="12873" y="7445"/>
                  </a:lnTo>
                  <a:lnTo>
                    <a:pt x="0" y="7445"/>
                  </a:lnTo>
                  <a:lnTo>
                    <a:pt x="0" y="7800"/>
                  </a:lnTo>
                  <a:lnTo>
                    <a:pt x="13006" y="7800"/>
                  </a:lnTo>
                  <a:lnTo>
                    <a:pt x="20539" y="267"/>
                  </a:lnTo>
                  <a:lnTo>
                    <a:pt x="202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0" name="Google Shape;1900;p31"/>
          <p:cNvGrpSpPr/>
          <p:nvPr/>
        </p:nvGrpSpPr>
        <p:grpSpPr>
          <a:xfrm rot="10800000">
            <a:off x="695520" y="2773296"/>
            <a:ext cx="1127604" cy="709227"/>
            <a:chOff x="8080552" y="2473390"/>
            <a:chExt cx="793249" cy="498929"/>
          </a:xfrm>
        </p:grpSpPr>
        <p:sp>
          <p:nvSpPr>
            <p:cNvPr id="1901" name="Google Shape;1901;p31"/>
            <p:cNvSpPr/>
            <p:nvPr/>
          </p:nvSpPr>
          <p:spPr>
            <a:xfrm>
              <a:off x="8163519" y="2857845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8080552" y="2774879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8735019" y="2473390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8179273" y="2530950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ABBAAA-8944-6567-21F1-50E493417B8A}"/>
              </a:ext>
            </a:extLst>
          </p:cNvPr>
          <p:cNvSpPr txBox="1"/>
          <p:nvPr/>
        </p:nvSpPr>
        <p:spPr>
          <a:xfrm>
            <a:off x="5525076" y="3347609"/>
            <a:ext cx="2806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Exo" panose="020B0604020202020204" charset="0"/>
              </a:rPr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idx="2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5908" y="789710"/>
            <a:ext cx="768927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tx1"/>
                </a:solidFill>
                <a:latin typeface="Exo" panose="020B0604020202020204" charset="0"/>
              </a:rPr>
              <a:t>Internet</a:t>
            </a:r>
            <a:endParaRPr lang="en-US" sz="2800" b="1" dirty="0">
              <a:solidFill>
                <a:schemeClr val="tx1"/>
              </a:solidFill>
              <a:latin typeface="Ex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Exo" panose="020B0604020202020204" charset="0"/>
              </a:rPr>
              <a:t>- H</a:t>
            </a:r>
            <a:r>
              <a:rPr lang="vi-VN" sz="2800" dirty="0">
                <a:solidFill>
                  <a:schemeClr val="tx1"/>
                </a:solidFill>
                <a:latin typeface="Exo" panose="020B0604020202020204" charset="0"/>
              </a:rPr>
              <a:t>ow data is passed back and forth</a:t>
            </a:r>
            <a:endParaRPr lang="en-US" sz="2800" dirty="0">
              <a:solidFill>
                <a:schemeClr val="tx1"/>
              </a:solidFill>
              <a:latin typeface="Ex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Exo" panose="020B0604020202020204" charset="0"/>
              </a:rPr>
              <a:t>- H</a:t>
            </a:r>
            <a:r>
              <a:rPr lang="vi-VN" sz="2800" dirty="0">
                <a:solidFill>
                  <a:schemeClr val="tx1"/>
                </a:solidFill>
                <a:latin typeface="Exo" panose="020B0604020202020204" charset="0"/>
              </a:rPr>
              <a:t>ow a domain name is registered by the DNS </a:t>
            </a:r>
            <a:endParaRPr lang="en-US" sz="2800" dirty="0">
              <a:solidFill>
                <a:schemeClr val="tx1"/>
              </a:solidFill>
              <a:latin typeface="Ex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Exo" panose="020B0604020202020204" charset="0"/>
              </a:rPr>
              <a:t>- H</a:t>
            </a:r>
            <a:r>
              <a:rPr lang="vi-VN" sz="2800" dirty="0">
                <a:solidFill>
                  <a:schemeClr val="tx1"/>
                </a:solidFill>
                <a:latin typeface="Exo" panose="020B0604020202020204" charset="0"/>
              </a:rPr>
              <a:t>ow the data requested or sent gets to the right person</a:t>
            </a:r>
            <a:endParaRPr lang="en-US" sz="2800" dirty="0">
              <a:solidFill>
                <a:schemeClr val="tx1"/>
              </a:solidFill>
              <a:latin typeface="Exo" panose="020B0604020202020204" charset="0"/>
            </a:endParaRPr>
          </a:p>
          <a:p>
            <a:endParaRPr lang="en-US" sz="2800" dirty="0">
              <a:solidFill>
                <a:schemeClr val="tx1"/>
              </a:solidFill>
              <a:latin typeface="Ex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idx="2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2163" y="802035"/>
            <a:ext cx="70796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tx1"/>
                </a:solidFill>
                <a:latin typeface="Exo" panose="020B0604020202020204" charset="0"/>
              </a:rPr>
              <a:t>World Wide Web</a:t>
            </a:r>
            <a:endParaRPr lang="en-US" sz="3200" b="1" dirty="0">
              <a:solidFill>
                <a:schemeClr val="tx1"/>
              </a:solidFill>
              <a:latin typeface="Exo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Exo" panose="020B0604020202020204" charset="0"/>
              </a:rPr>
              <a:t>I</a:t>
            </a:r>
            <a:r>
              <a:rPr lang="vi-VN" sz="2400" dirty="0">
                <a:solidFill>
                  <a:schemeClr val="tx1"/>
                </a:solidFill>
                <a:latin typeface="Exo" panose="020B0604020202020204" charset="0"/>
              </a:rPr>
              <a:t>t is built on the foundation of simply linking pages to other pages with hyperlinks</a:t>
            </a:r>
            <a:endParaRPr lang="en-US" sz="2400" dirty="0">
              <a:solidFill>
                <a:schemeClr val="tx1"/>
              </a:solidFill>
              <a:latin typeface="Exo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Exo" panose="020B0604020202020204" charset="0"/>
              </a:rPr>
              <a:t>I</a:t>
            </a:r>
            <a:r>
              <a:rPr lang="vi-VN" sz="2400" dirty="0">
                <a:solidFill>
                  <a:schemeClr val="tx1"/>
                </a:solidFill>
                <a:latin typeface="Exo" panose="020B0604020202020204" charset="0"/>
              </a:rPr>
              <a:t>t  is a system of interconnected public webpages accessible through the Internet</a:t>
            </a:r>
            <a:endParaRPr lang="en-US" sz="2400" dirty="0">
              <a:solidFill>
                <a:schemeClr val="tx1"/>
              </a:solidFill>
              <a:latin typeface="Exo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Exo" panose="020B0604020202020204" charset="0"/>
              </a:rPr>
              <a:t>The downside of World Wide Web</a:t>
            </a:r>
          </a:p>
          <a:p>
            <a:endParaRPr lang="en-US" sz="2800" dirty="0">
              <a:solidFill>
                <a:schemeClr val="tx1"/>
              </a:solidFill>
              <a:latin typeface="Ex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0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idx="2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85" y="0"/>
            <a:ext cx="91734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3618" y="810491"/>
            <a:ext cx="7543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chemeClr val="tx1"/>
                </a:solidFill>
              </a:rPr>
              <a:t>Cybersecurity</a:t>
            </a:r>
            <a:endParaRPr lang="en-US" sz="2800" b="1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- I</a:t>
            </a:r>
            <a:r>
              <a:rPr lang="vi-VN" sz="2800">
                <a:solidFill>
                  <a:schemeClr val="tx1"/>
                </a:solidFill>
              </a:rPr>
              <a:t>t is a set of techniques to protect the secrecy, integrity, and availability of computer systems and data against threats</a:t>
            </a:r>
            <a:endParaRPr lang="en-US" sz="280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- S</a:t>
            </a:r>
            <a:r>
              <a:rPr lang="vi-VN" sz="2800">
                <a:solidFill>
                  <a:schemeClr val="tx1"/>
                </a:solidFill>
              </a:rPr>
              <a:t>ome strategies  to keep our information as secure, but also as accessible as possible.</a:t>
            </a:r>
            <a:endParaRPr lang="en-US" sz="2800">
              <a:solidFill>
                <a:schemeClr val="tx1"/>
              </a:solidFill>
            </a:endParaRPr>
          </a:p>
          <a:p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541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idx="2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3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2945" y="1032163"/>
            <a:ext cx="66709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>
                <a:solidFill>
                  <a:schemeClr val="tx1"/>
                </a:solidFill>
              </a:rPr>
              <a:t>Hackers and Cyber Attacks</a:t>
            </a:r>
            <a:endParaRPr lang="en-US" sz="24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 - T</a:t>
            </a:r>
            <a:r>
              <a:rPr lang="vi-VN" sz="2400">
                <a:solidFill>
                  <a:schemeClr val="tx1"/>
                </a:solidFill>
              </a:rPr>
              <a:t>he strategies hackers use to gain access to your devices, so you can be better prepared to keep your data safe.</a:t>
            </a:r>
            <a:endParaRPr lang="en-US" sz="2400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5"/>
          <p:cNvSpPr/>
          <p:nvPr/>
        </p:nvSpPr>
        <p:spPr>
          <a:xfrm>
            <a:off x="1474200" y="1347862"/>
            <a:ext cx="4931764" cy="1775100"/>
          </a:xfrm>
          <a:prstGeom prst="snip1Rect">
            <a:avLst>
              <a:gd name="adj" fmla="val 3708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35"/>
          <p:cNvSpPr txBox="1">
            <a:spLocks noGrp="1"/>
          </p:cNvSpPr>
          <p:nvPr>
            <p:ph type="title"/>
          </p:nvPr>
        </p:nvSpPr>
        <p:spPr>
          <a:xfrm>
            <a:off x="3138054" y="1775741"/>
            <a:ext cx="4809283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Strategy</a:t>
            </a:r>
            <a:endParaRPr dirty="0"/>
          </a:p>
        </p:txBody>
      </p:sp>
      <p:sp>
        <p:nvSpPr>
          <p:cNvPr id="2002" name="Google Shape;2002;p35"/>
          <p:cNvSpPr txBox="1">
            <a:spLocks noGrp="1"/>
          </p:cNvSpPr>
          <p:nvPr>
            <p:ph type="title" idx="2"/>
          </p:nvPr>
        </p:nvSpPr>
        <p:spPr>
          <a:xfrm>
            <a:off x="1756062" y="1775741"/>
            <a:ext cx="15126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004" name="Google Shape;2004;p35"/>
          <p:cNvGrpSpPr/>
          <p:nvPr/>
        </p:nvGrpSpPr>
        <p:grpSpPr>
          <a:xfrm>
            <a:off x="7163465" y="2170336"/>
            <a:ext cx="1127604" cy="709227"/>
            <a:chOff x="8080552" y="2473390"/>
            <a:chExt cx="793249" cy="498929"/>
          </a:xfrm>
        </p:grpSpPr>
        <p:sp>
          <p:nvSpPr>
            <p:cNvPr id="2005" name="Google Shape;2005;p35"/>
            <p:cNvSpPr/>
            <p:nvPr/>
          </p:nvSpPr>
          <p:spPr>
            <a:xfrm>
              <a:off x="8163519" y="2857845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8080552" y="2774879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8735019" y="2473390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8179273" y="2530950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5"/>
          <p:cNvGrpSpPr/>
          <p:nvPr/>
        </p:nvGrpSpPr>
        <p:grpSpPr>
          <a:xfrm flipH="1">
            <a:off x="779340" y="1207381"/>
            <a:ext cx="1127604" cy="709227"/>
            <a:chOff x="8080552" y="2473390"/>
            <a:chExt cx="793249" cy="498929"/>
          </a:xfrm>
        </p:grpSpPr>
        <p:sp>
          <p:nvSpPr>
            <p:cNvPr id="2010" name="Google Shape;2010;p35"/>
            <p:cNvSpPr/>
            <p:nvPr/>
          </p:nvSpPr>
          <p:spPr>
            <a:xfrm>
              <a:off x="8163519" y="2857845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8080552" y="2774879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8735019" y="2473390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8179273" y="2530950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5"/>
          <p:cNvGrpSpPr/>
          <p:nvPr/>
        </p:nvGrpSpPr>
        <p:grpSpPr>
          <a:xfrm flipH="1">
            <a:off x="6510585" y="-110550"/>
            <a:ext cx="3434729" cy="1094377"/>
            <a:chOff x="1035175" y="739350"/>
            <a:chExt cx="2659900" cy="847500"/>
          </a:xfrm>
        </p:grpSpPr>
        <p:sp>
          <p:nvSpPr>
            <p:cNvPr id="2015" name="Google Shape;2015;p35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0" name="Google Shape;2020;p35"/>
          <p:cNvGrpSpPr/>
          <p:nvPr/>
        </p:nvGrpSpPr>
        <p:grpSpPr>
          <a:xfrm>
            <a:off x="4671877" y="267109"/>
            <a:ext cx="1178136" cy="679753"/>
            <a:chOff x="2176527" y="4297299"/>
            <a:chExt cx="1178136" cy="679753"/>
          </a:xfrm>
        </p:grpSpPr>
        <p:sp>
          <p:nvSpPr>
            <p:cNvPr id="2021" name="Google Shape;2021;p35"/>
            <p:cNvSpPr/>
            <p:nvPr/>
          </p:nvSpPr>
          <p:spPr>
            <a:xfrm>
              <a:off x="2892971" y="4297299"/>
              <a:ext cx="461692" cy="407329"/>
            </a:xfrm>
            <a:custGeom>
              <a:avLst/>
              <a:gdLst/>
              <a:ahLst/>
              <a:cxnLst/>
              <a:rect l="l" t="t" r="r" b="b"/>
              <a:pathLst>
                <a:path w="12807" h="11299" extrusionOk="0">
                  <a:moveTo>
                    <a:pt x="6403" y="353"/>
                  </a:moveTo>
                  <a:cubicBezTo>
                    <a:pt x="7511" y="353"/>
                    <a:pt x="8641" y="707"/>
                    <a:pt x="9594" y="1416"/>
                  </a:cubicBezTo>
                  <a:cubicBezTo>
                    <a:pt x="11920" y="3167"/>
                    <a:pt x="12408" y="6512"/>
                    <a:pt x="10635" y="8839"/>
                  </a:cubicBezTo>
                  <a:cubicBezTo>
                    <a:pt x="9601" y="10226"/>
                    <a:pt x="8011" y="10956"/>
                    <a:pt x="6403" y="10956"/>
                  </a:cubicBezTo>
                  <a:cubicBezTo>
                    <a:pt x="5288" y="10956"/>
                    <a:pt x="4165" y="10606"/>
                    <a:pt x="3213" y="9880"/>
                  </a:cubicBezTo>
                  <a:cubicBezTo>
                    <a:pt x="864" y="8130"/>
                    <a:pt x="399" y="4806"/>
                    <a:pt x="2172" y="2458"/>
                  </a:cubicBezTo>
                  <a:cubicBezTo>
                    <a:pt x="3213" y="1084"/>
                    <a:pt x="4808" y="353"/>
                    <a:pt x="6403" y="353"/>
                  </a:cubicBezTo>
                  <a:close/>
                  <a:moveTo>
                    <a:pt x="6415" y="1"/>
                  </a:moveTo>
                  <a:cubicBezTo>
                    <a:pt x="4696" y="1"/>
                    <a:pt x="2998" y="776"/>
                    <a:pt x="1884" y="2258"/>
                  </a:cubicBezTo>
                  <a:cubicBezTo>
                    <a:pt x="0" y="4740"/>
                    <a:pt x="510" y="8285"/>
                    <a:pt x="2991" y="10168"/>
                  </a:cubicBezTo>
                  <a:cubicBezTo>
                    <a:pt x="4011" y="10944"/>
                    <a:pt x="5207" y="11298"/>
                    <a:pt x="6403" y="11298"/>
                  </a:cubicBezTo>
                  <a:cubicBezTo>
                    <a:pt x="8109" y="11298"/>
                    <a:pt x="9816" y="10523"/>
                    <a:pt x="10923" y="9060"/>
                  </a:cubicBezTo>
                  <a:cubicBezTo>
                    <a:pt x="12807" y="6557"/>
                    <a:pt x="12297" y="3012"/>
                    <a:pt x="9816" y="1128"/>
                  </a:cubicBezTo>
                  <a:cubicBezTo>
                    <a:pt x="8794" y="369"/>
                    <a:pt x="7599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2957644" y="4356096"/>
              <a:ext cx="330723" cy="292402"/>
            </a:xfrm>
            <a:custGeom>
              <a:avLst/>
              <a:gdLst/>
              <a:ahLst/>
              <a:cxnLst/>
              <a:rect l="l" t="t" r="r" b="b"/>
              <a:pathLst>
                <a:path w="9174" h="8111" extrusionOk="0">
                  <a:moveTo>
                    <a:pt x="4593" y="0"/>
                  </a:moveTo>
                  <a:cubicBezTo>
                    <a:pt x="3365" y="0"/>
                    <a:pt x="2153" y="553"/>
                    <a:pt x="1352" y="1602"/>
                  </a:cubicBezTo>
                  <a:cubicBezTo>
                    <a:pt x="1" y="3397"/>
                    <a:pt x="355" y="5945"/>
                    <a:pt x="2150" y="7296"/>
                  </a:cubicBezTo>
                  <a:cubicBezTo>
                    <a:pt x="2880" y="7846"/>
                    <a:pt x="3732" y="8110"/>
                    <a:pt x="4576" y="8110"/>
                  </a:cubicBezTo>
                  <a:cubicBezTo>
                    <a:pt x="5806" y="8110"/>
                    <a:pt x="7021" y="7550"/>
                    <a:pt x="7822" y="6499"/>
                  </a:cubicBezTo>
                  <a:cubicBezTo>
                    <a:pt x="9174" y="4704"/>
                    <a:pt x="8819" y="2156"/>
                    <a:pt x="7024" y="805"/>
                  </a:cubicBezTo>
                  <a:cubicBezTo>
                    <a:pt x="6293" y="262"/>
                    <a:pt x="5439" y="0"/>
                    <a:pt x="4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3054292" y="4436199"/>
              <a:ext cx="138216" cy="130032"/>
            </a:xfrm>
            <a:custGeom>
              <a:avLst/>
              <a:gdLst/>
              <a:ahLst/>
              <a:cxnLst/>
              <a:rect l="l" t="t" r="r" b="b"/>
              <a:pathLst>
                <a:path w="3834" h="3607" extrusionOk="0">
                  <a:moveTo>
                    <a:pt x="1944" y="1"/>
                  </a:moveTo>
                  <a:cubicBezTo>
                    <a:pt x="1851" y="1"/>
                    <a:pt x="1757" y="8"/>
                    <a:pt x="1663" y="23"/>
                  </a:cubicBezTo>
                  <a:cubicBezTo>
                    <a:pt x="688" y="156"/>
                    <a:pt x="1" y="1064"/>
                    <a:pt x="134" y="2061"/>
                  </a:cubicBezTo>
                  <a:cubicBezTo>
                    <a:pt x="276" y="2955"/>
                    <a:pt x="1051" y="3606"/>
                    <a:pt x="1930" y="3606"/>
                  </a:cubicBezTo>
                  <a:cubicBezTo>
                    <a:pt x="2010" y="3606"/>
                    <a:pt x="2091" y="3601"/>
                    <a:pt x="2172" y="3590"/>
                  </a:cubicBezTo>
                  <a:cubicBezTo>
                    <a:pt x="3169" y="3435"/>
                    <a:pt x="3834" y="2526"/>
                    <a:pt x="3701" y="1551"/>
                  </a:cubicBezTo>
                  <a:cubicBezTo>
                    <a:pt x="3581" y="649"/>
                    <a:pt x="2825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2176527" y="4847200"/>
              <a:ext cx="146976" cy="129852"/>
            </a:xfrm>
            <a:custGeom>
              <a:avLst/>
              <a:gdLst/>
              <a:ahLst/>
              <a:cxnLst/>
              <a:rect l="l" t="t" r="r" b="b"/>
              <a:pathLst>
                <a:path w="4077" h="3602" extrusionOk="0">
                  <a:moveTo>
                    <a:pt x="2037" y="1"/>
                  </a:moveTo>
                  <a:cubicBezTo>
                    <a:pt x="1490" y="1"/>
                    <a:pt x="952" y="248"/>
                    <a:pt x="598" y="719"/>
                  </a:cubicBezTo>
                  <a:cubicBezTo>
                    <a:pt x="0" y="1517"/>
                    <a:pt x="177" y="2647"/>
                    <a:pt x="953" y="3245"/>
                  </a:cubicBezTo>
                  <a:cubicBezTo>
                    <a:pt x="1275" y="3487"/>
                    <a:pt x="1652" y="3602"/>
                    <a:pt x="2026" y="3602"/>
                  </a:cubicBezTo>
                  <a:cubicBezTo>
                    <a:pt x="2577" y="3602"/>
                    <a:pt x="3122" y="3352"/>
                    <a:pt x="3479" y="2890"/>
                  </a:cubicBezTo>
                  <a:cubicBezTo>
                    <a:pt x="4077" y="2093"/>
                    <a:pt x="3922" y="963"/>
                    <a:pt x="3124" y="365"/>
                  </a:cubicBezTo>
                  <a:cubicBezTo>
                    <a:pt x="2798" y="120"/>
                    <a:pt x="241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2249996" y="4637464"/>
              <a:ext cx="740467" cy="281190"/>
            </a:xfrm>
            <a:custGeom>
              <a:avLst/>
              <a:gdLst/>
              <a:ahLst/>
              <a:cxnLst/>
              <a:rect l="l" t="t" r="r" b="b"/>
              <a:pathLst>
                <a:path w="20540" h="7800" extrusionOk="0">
                  <a:moveTo>
                    <a:pt x="20296" y="1"/>
                  </a:moveTo>
                  <a:lnTo>
                    <a:pt x="12873" y="7445"/>
                  </a:lnTo>
                  <a:lnTo>
                    <a:pt x="0" y="7445"/>
                  </a:lnTo>
                  <a:lnTo>
                    <a:pt x="0" y="7800"/>
                  </a:lnTo>
                  <a:lnTo>
                    <a:pt x="13006" y="7800"/>
                  </a:lnTo>
                  <a:lnTo>
                    <a:pt x="20539" y="267"/>
                  </a:lnTo>
                  <a:lnTo>
                    <a:pt x="202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826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6EAECD-4EC0-7DCB-1662-FF1CC1876DA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0" y="936920"/>
            <a:ext cx="1965053" cy="934800"/>
          </a:xfrm>
          <a:solidFill>
            <a:schemeClr val="l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800" dirty="0"/>
              <a:t>Week 1 + 2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0B22B5-0ABC-DEA6-7598-701374AA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62" y="936920"/>
            <a:ext cx="2222278" cy="2802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5FDD6-4783-71D9-1889-98A9422F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097" y="936921"/>
            <a:ext cx="2618423" cy="280236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E5B367D6-8729-E6EF-4F24-A87B0C3C5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097" y="1250432"/>
            <a:ext cx="579968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Phan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Thị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 Thu Trang:  Computer Network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Exo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Phạm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 Hoài Nam: the Internet, World Wide Web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Exo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Phạm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Hồng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Quân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CyberSecurity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Exo" panose="020B0604020202020204" charset="0"/>
                <a:cs typeface="Arial" panose="020B0604020202020204" pitchFamily="34" charset="0"/>
              </a:rPr>
              <a:t> and Hacker &amp; Cyber Attacks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Ex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273E7A36-6308-C56A-5E56-497773EBD480}"/>
              </a:ext>
            </a:extLst>
          </p:cNvPr>
          <p:cNvSpPr/>
          <p:nvPr/>
        </p:nvSpPr>
        <p:spPr>
          <a:xfrm>
            <a:off x="2296097" y="3448834"/>
            <a:ext cx="5978108" cy="757745"/>
          </a:xfrm>
          <a:prstGeom prst="homePlate">
            <a:avLst/>
          </a:prstGeom>
          <a:solidFill>
            <a:srgbClr val="FE9482"/>
          </a:solidFill>
          <a:ln>
            <a:solidFill>
              <a:srgbClr val="FE94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63017-3FD0-4C95-8BF0-1D4C145807E8}"/>
              </a:ext>
            </a:extLst>
          </p:cNvPr>
          <p:cNvSpPr txBox="1"/>
          <p:nvPr/>
        </p:nvSpPr>
        <p:spPr>
          <a:xfrm>
            <a:off x="2296097" y="3448835"/>
            <a:ext cx="6736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Exo" panose="020B0604020202020204" charset="0"/>
              </a:rPr>
              <a:t>Setting up an exact meeting date for each week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Exo" panose="020B0604020202020204" charset="0"/>
              </a:rPr>
              <a:t> Creating a group to discuss together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5" name="Google Shape;2195;p38"/>
          <p:cNvGrpSpPr/>
          <p:nvPr/>
        </p:nvGrpSpPr>
        <p:grpSpPr>
          <a:xfrm>
            <a:off x="564772" y="1875688"/>
            <a:ext cx="362695" cy="343358"/>
            <a:chOff x="610547" y="1750653"/>
            <a:chExt cx="362695" cy="343358"/>
          </a:xfrm>
        </p:grpSpPr>
        <p:sp>
          <p:nvSpPr>
            <p:cNvPr id="2196" name="Google Shape;2196;p38"/>
            <p:cNvSpPr/>
            <p:nvPr/>
          </p:nvSpPr>
          <p:spPr>
            <a:xfrm>
              <a:off x="676371" y="1750653"/>
              <a:ext cx="226752" cy="233209"/>
            </a:xfrm>
            <a:custGeom>
              <a:avLst/>
              <a:gdLst/>
              <a:ahLst/>
              <a:cxnLst/>
              <a:rect l="l" t="t" r="r" b="b"/>
              <a:pathLst>
                <a:path w="7024" h="7224" extrusionOk="0">
                  <a:moveTo>
                    <a:pt x="0" y="1"/>
                  </a:moveTo>
                  <a:lnTo>
                    <a:pt x="0" y="7224"/>
                  </a:lnTo>
                  <a:lnTo>
                    <a:pt x="288" y="7224"/>
                  </a:lnTo>
                  <a:lnTo>
                    <a:pt x="288" y="289"/>
                  </a:lnTo>
                  <a:lnTo>
                    <a:pt x="6736" y="289"/>
                  </a:lnTo>
                  <a:lnTo>
                    <a:pt x="6736" y="7224"/>
                  </a:lnTo>
                  <a:lnTo>
                    <a:pt x="7024" y="7224"/>
                  </a:lnTo>
                  <a:lnTo>
                    <a:pt x="7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610547" y="1943801"/>
              <a:ext cx="149533" cy="150210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1" y="0"/>
                  </a:moveTo>
                  <a:lnTo>
                    <a:pt x="1" y="4653"/>
                  </a:lnTo>
                  <a:lnTo>
                    <a:pt x="4632" y="4653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823709" y="1943801"/>
              <a:ext cx="149533" cy="150210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0" y="0"/>
                  </a:moveTo>
                  <a:lnTo>
                    <a:pt x="0" y="4653"/>
                  </a:lnTo>
                  <a:lnTo>
                    <a:pt x="4631" y="465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38"/>
          <p:cNvGrpSpPr/>
          <p:nvPr/>
        </p:nvGrpSpPr>
        <p:grpSpPr>
          <a:xfrm>
            <a:off x="7780302" y="1494456"/>
            <a:ext cx="399883" cy="381256"/>
            <a:chOff x="6113337" y="393160"/>
            <a:chExt cx="399883" cy="381256"/>
          </a:xfrm>
        </p:grpSpPr>
        <p:sp>
          <p:nvSpPr>
            <p:cNvPr id="2215" name="Google Shape;2215;p38"/>
            <p:cNvSpPr/>
            <p:nvPr/>
          </p:nvSpPr>
          <p:spPr>
            <a:xfrm>
              <a:off x="6113337" y="393160"/>
              <a:ext cx="399883" cy="381256"/>
            </a:xfrm>
            <a:custGeom>
              <a:avLst/>
              <a:gdLst/>
              <a:ahLst/>
              <a:cxnLst/>
              <a:rect l="l" t="t" r="r" b="b"/>
              <a:pathLst>
                <a:path w="12387" h="11810" extrusionOk="0">
                  <a:moveTo>
                    <a:pt x="5917" y="798"/>
                  </a:moveTo>
                  <a:cubicBezTo>
                    <a:pt x="7224" y="798"/>
                    <a:pt x="8531" y="1285"/>
                    <a:pt x="9528" y="2282"/>
                  </a:cubicBezTo>
                  <a:cubicBezTo>
                    <a:pt x="11522" y="4276"/>
                    <a:pt x="11522" y="7533"/>
                    <a:pt x="9528" y="9527"/>
                  </a:cubicBezTo>
                  <a:cubicBezTo>
                    <a:pt x="8553" y="10480"/>
                    <a:pt x="7268" y="11012"/>
                    <a:pt x="5917" y="11012"/>
                  </a:cubicBezTo>
                  <a:cubicBezTo>
                    <a:pt x="4543" y="11012"/>
                    <a:pt x="3258" y="10480"/>
                    <a:pt x="2283" y="9527"/>
                  </a:cubicBezTo>
                  <a:cubicBezTo>
                    <a:pt x="1330" y="8552"/>
                    <a:pt x="799" y="7267"/>
                    <a:pt x="799" y="5894"/>
                  </a:cubicBezTo>
                  <a:cubicBezTo>
                    <a:pt x="799" y="4542"/>
                    <a:pt x="1330" y="3257"/>
                    <a:pt x="2283" y="2282"/>
                  </a:cubicBezTo>
                  <a:cubicBezTo>
                    <a:pt x="3280" y="1285"/>
                    <a:pt x="4609" y="798"/>
                    <a:pt x="5917" y="798"/>
                  </a:cubicBezTo>
                  <a:close/>
                  <a:moveTo>
                    <a:pt x="5906" y="0"/>
                  </a:moveTo>
                  <a:cubicBezTo>
                    <a:pt x="4393" y="0"/>
                    <a:pt x="2881" y="576"/>
                    <a:pt x="1729" y="1728"/>
                  </a:cubicBezTo>
                  <a:cubicBezTo>
                    <a:pt x="621" y="2836"/>
                    <a:pt x="1" y="4321"/>
                    <a:pt x="1" y="5894"/>
                  </a:cubicBezTo>
                  <a:cubicBezTo>
                    <a:pt x="1" y="7489"/>
                    <a:pt x="621" y="8973"/>
                    <a:pt x="1729" y="10081"/>
                  </a:cubicBezTo>
                  <a:cubicBezTo>
                    <a:pt x="2859" y="11189"/>
                    <a:pt x="4344" y="11809"/>
                    <a:pt x="5917" y="11809"/>
                  </a:cubicBezTo>
                  <a:cubicBezTo>
                    <a:pt x="7490" y="11809"/>
                    <a:pt x="8974" y="11189"/>
                    <a:pt x="10082" y="10081"/>
                  </a:cubicBezTo>
                  <a:cubicBezTo>
                    <a:pt x="12386" y="7777"/>
                    <a:pt x="12386" y="4033"/>
                    <a:pt x="10082" y="1728"/>
                  </a:cubicBezTo>
                  <a:cubicBezTo>
                    <a:pt x="8930" y="576"/>
                    <a:pt x="7418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222775" y="502599"/>
              <a:ext cx="162413" cy="162381"/>
            </a:xfrm>
            <a:custGeom>
              <a:avLst/>
              <a:gdLst/>
              <a:ahLst/>
              <a:cxnLst/>
              <a:rect l="l" t="t" r="r" b="b"/>
              <a:pathLst>
                <a:path w="5031" h="5030" extrusionOk="0">
                  <a:moveTo>
                    <a:pt x="2527" y="0"/>
                  </a:moveTo>
                  <a:cubicBezTo>
                    <a:pt x="1131" y="0"/>
                    <a:pt x="1" y="1130"/>
                    <a:pt x="1" y="2504"/>
                  </a:cubicBezTo>
                  <a:cubicBezTo>
                    <a:pt x="1" y="3900"/>
                    <a:pt x="1131" y="5030"/>
                    <a:pt x="2527" y="5030"/>
                  </a:cubicBezTo>
                  <a:cubicBezTo>
                    <a:pt x="3900" y="5030"/>
                    <a:pt x="5030" y="3900"/>
                    <a:pt x="5030" y="2504"/>
                  </a:cubicBezTo>
                  <a:cubicBezTo>
                    <a:pt x="5030" y="1130"/>
                    <a:pt x="3900" y="0"/>
                    <a:pt x="2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2867005" y="601341"/>
            <a:ext cx="3410455" cy="717851"/>
          </a:xfrm>
          <a:prstGeom prst="roundRect">
            <a:avLst/>
          </a:prstGeom>
          <a:solidFill>
            <a:srgbClr val="F788F7"/>
          </a:solidFill>
          <a:ln>
            <a:solidFill>
              <a:srgbClr val="F788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000" b="1">
                <a:solidFill>
                  <a:srgbClr val="13005B"/>
                </a:solidFill>
                <a:latin typeface="Exo"/>
                <a:sym typeface="Exo"/>
              </a:rPr>
              <a:t>Group 20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68" y="193220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70" y="1932201"/>
            <a:ext cx="1473924" cy="115736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153496" y="1875687"/>
            <a:ext cx="1219200" cy="1275713"/>
            <a:chOff x="6153496" y="1875687"/>
            <a:chExt cx="1219200" cy="12757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3496" y="1875687"/>
              <a:ext cx="1219200" cy="1275713"/>
            </a:xfrm>
            <a:prstGeom prst="rect">
              <a:avLst/>
            </a:prstGeom>
          </p:spPr>
        </p:pic>
        <p:sp>
          <p:nvSpPr>
            <p:cNvPr id="10" name="Block Arc 9"/>
            <p:cNvSpPr/>
            <p:nvPr/>
          </p:nvSpPr>
          <p:spPr>
            <a:xfrm rot="10800000">
              <a:off x="6643632" y="2470567"/>
              <a:ext cx="238927" cy="85951"/>
            </a:xfrm>
            <a:prstGeom prst="blockArc">
              <a:avLst/>
            </a:prstGeom>
            <a:solidFill>
              <a:srgbClr val="1602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57913" y="3207282"/>
            <a:ext cx="1246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Exo" panose="020B0604020202020204" charset="0"/>
              </a:rPr>
              <a:t>Hồng Quân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48777" y="3207281"/>
            <a:ext cx="1246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Exo" panose="020B0604020202020204" charset="0"/>
              </a:rPr>
              <a:t>Thu Trang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9641" y="3207281"/>
            <a:ext cx="1246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Exo" panose="020B0604020202020204" charset="0"/>
              </a:rPr>
              <a:t>Hoài Nam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6EAECD-4EC0-7DCB-1662-FF1CC1876DA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0" y="936920"/>
            <a:ext cx="2230244" cy="934800"/>
          </a:xfrm>
          <a:solidFill>
            <a:schemeClr val="l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800" dirty="0"/>
              <a:t>Week 3 + 4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92994-F2E4-764A-69C8-AFB95817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29" y="711842"/>
            <a:ext cx="1758826" cy="1758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C5AA0-718A-C918-843C-6A4F28F9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73600" y="2324314"/>
            <a:ext cx="1961253" cy="1961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390A9-58A6-9DA3-D78A-D31F65E0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28" y="2672832"/>
            <a:ext cx="1286828" cy="161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254D4-6C40-E686-5888-AC096E9F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878" y="739748"/>
            <a:ext cx="1485900" cy="1485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336489-832C-199B-56EB-5C6B56F48711}"/>
              </a:ext>
            </a:extLst>
          </p:cNvPr>
          <p:cNvCxnSpPr/>
          <p:nvPr/>
        </p:nvCxnSpPr>
        <p:spPr>
          <a:xfrm>
            <a:off x="4480560" y="1619161"/>
            <a:ext cx="10172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B618302-2F58-EA92-8E09-A426D70D401C}"/>
              </a:ext>
            </a:extLst>
          </p:cNvPr>
          <p:cNvCxnSpPr>
            <a:cxnSpLocks/>
          </p:cNvCxnSpPr>
          <p:nvPr/>
        </p:nvCxnSpPr>
        <p:spPr>
          <a:xfrm rot="5400000">
            <a:off x="6929695" y="2150597"/>
            <a:ext cx="617220" cy="435301"/>
          </a:xfrm>
          <a:prstGeom prst="curvedConnector3">
            <a:avLst>
              <a:gd name="adj1" fmla="val 592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55160D-C831-CB8C-CB34-1DDD3451620D}"/>
              </a:ext>
            </a:extLst>
          </p:cNvPr>
          <p:cNvCxnSpPr/>
          <p:nvPr/>
        </p:nvCxnSpPr>
        <p:spPr>
          <a:xfrm flipH="1">
            <a:off x="4734853" y="3166110"/>
            <a:ext cx="76297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465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7CD5-F78E-4E5A-2AB1-80CF98EF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" y="2104350"/>
            <a:ext cx="5646420" cy="934800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FFFF00"/>
                </a:solidFill>
              </a:rPr>
              <a:t>Thanks </a:t>
            </a:r>
            <a:br>
              <a:rPr lang="en-US" sz="6000" dirty="0">
                <a:solidFill>
                  <a:srgbClr val="FFFF00"/>
                </a:solidFill>
              </a:rPr>
            </a:br>
            <a:r>
              <a:rPr lang="en-US" sz="6000" dirty="0">
                <a:solidFill>
                  <a:srgbClr val="FFFF00"/>
                </a:solidFill>
              </a:rPr>
              <a:t>for </a:t>
            </a:r>
            <a:br>
              <a:rPr lang="en-US" sz="6000" dirty="0">
                <a:solidFill>
                  <a:srgbClr val="FFFF00"/>
                </a:solidFill>
              </a:rPr>
            </a:br>
            <a:r>
              <a:rPr lang="en-US" sz="6000" dirty="0">
                <a:solidFill>
                  <a:srgbClr val="FFFF00"/>
                </a:solidFill>
              </a:rPr>
              <a:t>your attention!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A395D-18B5-91A0-284F-3DDD8969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91990" y="1118507"/>
            <a:ext cx="4069080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33"/>
          <p:cNvSpPr txBox="1">
            <a:spLocks noGrp="1"/>
          </p:cNvSpPr>
          <p:nvPr>
            <p:ph type="title"/>
          </p:nvPr>
        </p:nvSpPr>
        <p:spPr>
          <a:xfrm>
            <a:off x="2549237" y="540000"/>
            <a:ext cx="38515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27" name="Google Shape;1927;p33"/>
          <p:cNvSpPr txBox="1">
            <a:spLocks noGrp="1"/>
          </p:cNvSpPr>
          <p:nvPr>
            <p:ph type="title" idx="2"/>
          </p:nvPr>
        </p:nvSpPr>
        <p:spPr>
          <a:xfrm>
            <a:off x="2235923" y="1405263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/>
              <a:t>Learning objectives</a:t>
            </a:r>
            <a:endParaRPr/>
          </a:p>
        </p:txBody>
      </p:sp>
      <p:sp>
        <p:nvSpPr>
          <p:cNvPr id="1928" name="Google Shape;1928;p33"/>
          <p:cNvSpPr txBox="1">
            <a:spLocks noGrp="1"/>
          </p:cNvSpPr>
          <p:nvPr>
            <p:ph type="subTitle" idx="1"/>
          </p:nvPr>
        </p:nvSpPr>
        <p:spPr>
          <a:xfrm>
            <a:off x="2235916" y="1691349"/>
            <a:ext cx="25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you should learn our topic</a:t>
            </a:r>
          </a:p>
        </p:txBody>
      </p:sp>
      <p:sp>
        <p:nvSpPr>
          <p:cNvPr id="1929" name="Google Shape;1929;p33"/>
          <p:cNvSpPr txBox="1">
            <a:spLocks noGrp="1"/>
          </p:cNvSpPr>
          <p:nvPr>
            <p:ph type="title" idx="3"/>
          </p:nvPr>
        </p:nvSpPr>
        <p:spPr>
          <a:xfrm>
            <a:off x="1448410" y="1411072"/>
            <a:ext cx="617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933" name="Google Shape;1933;p33"/>
          <p:cNvSpPr txBox="1">
            <a:spLocks noGrp="1"/>
          </p:cNvSpPr>
          <p:nvPr>
            <p:ph type="title" idx="7"/>
          </p:nvPr>
        </p:nvSpPr>
        <p:spPr>
          <a:xfrm>
            <a:off x="2235923" y="2529090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Significances</a:t>
            </a:r>
            <a:endParaRPr dirty="0"/>
          </a:p>
        </p:txBody>
      </p:sp>
      <p:sp>
        <p:nvSpPr>
          <p:cNvPr id="1934" name="Google Shape;1934;p33"/>
          <p:cNvSpPr txBox="1">
            <a:spLocks noGrp="1"/>
          </p:cNvSpPr>
          <p:nvPr>
            <p:ph type="subTitle" idx="8"/>
          </p:nvPr>
        </p:nvSpPr>
        <p:spPr>
          <a:xfrm>
            <a:off x="2235916" y="2809240"/>
            <a:ext cx="29605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you will study from our topic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935" name="Google Shape;1935;p33"/>
          <p:cNvSpPr txBox="1">
            <a:spLocks noGrp="1"/>
          </p:cNvSpPr>
          <p:nvPr>
            <p:ph type="title" idx="9"/>
          </p:nvPr>
        </p:nvSpPr>
        <p:spPr>
          <a:xfrm>
            <a:off x="1448410" y="2529251"/>
            <a:ext cx="617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1939" name="Google Shape;1939;p33"/>
          <p:cNvSpPr txBox="1">
            <a:spLocks noGrp="1"/>
          </p:cNvSpPr>
          <p:nvPr>
            <p:ph type="title" idx="16"/>
          </p:nvPr>
        </p:nvSpPr>
        <p:spPr>
          <a:xfrm>
            <a:off x="2235923" y="3646968"/>
            <a:ext cx="2555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0" dirty="0"/>
              <a:t>Strategy</a:t>
            </a:r>
            <a:endParaRPr dirty="0"/>
          </a:p>
        </p:txBody>
      </p:sp>
      <p:sp>
        <p:nvSpPr>
          <p:cNvPr id="1940" name="Google Shape;1940;p33"/>
          <p:cNvSpPr txBox="1">
            <a:spLocks noGrp="1"/>
          </p:cNvSpPr>
          <p:nvPr>
            <p:ph type="subTitle" idx="17"/>
          </p:nvPr>
        </p:nvSpPr>
        <p:spPr>
          <a:xfrm>
            <a:off x="2235915" y="3927117"/>
            <a:ext cx="41648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How we will prepare for our presentation</a:t>
            </a:r>
            <a:endParaRPr dirty="0"/>
          </a:p>
        </p:txBody>
      </p:sp>
      <p:sp>
        <p:nvSpPr>
          <p:cNvPr id="1941" name="Google Shape;1941;p33"/>
          <p:cNvSpPr txBox="1">
            <a:spLocks noGrp="1"/>
          </p:cNvSpPr>
          <p:nvPr>
            <p:ph type="title" idx="18"/>
          </p:nvPr>
        </p:nvSpPr>
        <p:spPr>
          <a:xfrm>
            <a:off x="1448410" y="3647125"/>
            <a:ext cx="617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5"/>
          <p:cNvSpPr/>
          <p:nvPr/>
        </p:nvSpPr>
        <p:spPr>
          <a:xfrm>
            <a:off x="1474200" y="1347217"/>
            <a:ext cx="6195600" cy="1775100"/>
          </a:xfrm>
          <a:prstGeom prst="snip1Rect">
            <a:avLst>
              <a:gd name="adj" fmla="val 3708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35"/>
          <p:cNvSpPr txBox="1">
            <a:spLocks noGrp="1"/>
          </p:cNvSpPr>
          <p:nvPr>
            <p:ph type="title"/>
          </p:nvPr>
        </p:nvSpPr>
        <p:spPr>
          <a:xfrm>
            <a:off x="3138054" y="1775741"/>
            <a:ext cx="4809283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Learning 		objectives</a:t>
            </a:r>
            <a:endParaRPr/>
          </a:p>
        </p:txBody>
      </p:sp>
      <p:sp>
        <p:nvSpPr>
          <p:cNvPr id="2002" name="Google Shape;2002;p35"/>
          <p:cNvSpPr txBox="1">
            <a:spLocks noGrp="1"/>
          </p:cNvSpPr>
          <p:nvPr>
            <p:ph type="title" idx="2"/>
          </p:nvPr>
        </p:nvSpPr>
        <p:spPr>
          <a:xfrm>
            <a:off x="1751738" y="1775741"/>
            <a:ext cx="15126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004" name="Google Shape;2004;p35"/>
          <p:cNvGrpSpPr/>
          <p:nvPr/>
        </p:nvGrpSpPr>
        <p:grpSpPr>
          <a:xfrm>
            <a:off x="7163465" y="2170336"/>
            <a:ext cx="1127604" cy="709227"/>
            <a:chOff x="8080552" y="2473390"/>
            <a:chExt cx="793249" cy="498929"/>
          </a:xfrm>
        </p:grpSpPr>
        <p:sp>
          <p:nvSpPr>
            <p:cNvPr id="2005" name="Google Shape;2005;p35"/>
            <p:cNvSpPr/>
            <p:nvPr/>
          </p:nvSpPr>
          <p:spPr>
            <a:xfrm>
              <a:off x="8163519" y="2857845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8080552" y="2774879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8735019" y="2473390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8179273" y="2530950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5"/>
          <p:cNvGrpSpPr/>
          <p:nvPr/>
        </p:nvGrpSpPr>
        <p:grpSpPr>
          <a:xfrm flipH="1">
            <a:off x="779340" y="1207381"/>
            <a:ext cx="1127604" cy="709227"/>
            <a:chOff x="8080552" y="2473390"/>
            <a:chExt cx="793249" cy="498929"/>
          </a:xfrm>
        </p:grpSpPr>
        <p:sp>
          <p:nvSpPr>
            <p:cNvPr id="2010" name="Google Shape;2010;p35"/>
            <p:cNvSpPr/>
            <p:nvPr/>
          </p:nvSpPr>
          <p:spPr>
            <a:xfrm>
              <a:off x="8163519" y="2857845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8080552" y="2774879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8735019" y="2473390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8179273" y="2530950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5"/>
          <p:cNvGrpSpPr/>
          <p:nvPr/>
        </p:nvGrpSpPr>
        <p:grpSpPr>
          <a:xfrm flipH="1">
            <a:off x="6510585" y="-110550"/>
            <a:ext cx="3434729" cy="1094377"/>
            <a:chOff x="1035175" y="739350"/>
            <a:chExt cx="2659900" cy="847500"/>
          </a:xfrm>
        </p:grpSpPr>
        <p:sp>
          <p:nvSpPr>
            <p:cNvPr id="2015" name="Google Shape;2015;p35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0" name="Google Shape;2020;p35"/>
          <p:cNvGrpSpPr/>
          <p:nvPr/>
        </p:nvGrpSpPr>
        <p:grpSpPr>
          <a:xfrm>
            <a:off x="4671877" y="267109"/>
            <a:ext cx="1178136" cy="679753"/>
            <a:chOff x="2176527" y="4297299"/>
            <a:chExt cx="1178136" cy="679753"/>
          </a:xfrm>
        </p:grpSpPr>
        <p:sp>
          <p:nvSpPr>
            <p:cNvPr id="2021" name="Google Shape;2021;p35"/>
            <p:cNvSpPr/>
            <p:nvPr/>
          </p:nvSpPr>
          <p:spPr>
            <a:xfrm>
              <a:off x="2892971" y="4297299"/>
              <a:ext cx="461692" cy="407329"/>
            </a:xfrm>
            <a:custGeom>
              <a:avLst/>
              <a:gdLst/>
              <a:ahLst/>
              <a:cxnLst/>
              <a:rect l="l" t="t" r="r" b="b"/>
              <a:pathLst>
                <a:path w="12807" h="11299" extrusionOk="0">
                  <a:moveTo>
                    <a:pt x="6403" y="353"/>
                  </a:moveTo>
                  <a:cubicBezTo>
                    <a:pt x="7511" y="353"/>
                    <a:pt x="8641" y="707"/>
                    <a:pt x="9594" y="1416"/>
                  </a:cubicBezTo>
                  <a:cubicBezTo>
                    <a:pt x="11920" y="3167"/>
                    <a:pt x="12408" y="6512"/>
                    <a:pt x="10635" y="8839"/>
                  </a:cubicBezTo>
                  <a:cubicBezTo>
                    <a:pt x="9601" y="10226"/>
                    <a:pt x="8011" y="10956"/>
                    <a:pt x="6403" y="10956"/>
                  </a:cubicBezTo>
                  <a:cubicBezTo>
                    <a:pt x="5288" y="10956"/>
                    <a:pt x="4165" y="10606"/>
                    <a:pt x="3213" y="9880"/>
                  </a:cubicBezTo>
                  <a:cubicBezTo>
                    <a:pt x="864" y="8130"/>
                    <a:pt x="399" y="4806"/>
                    <a:pt x="2172" y="2458"/>
                  </a:cubicBezTo>
                  <a:cubicBezTo>
                    <a:pt x="3213" y="1084"/>
                    <a:pt x="4808" y="353"/>
                    <a:pt x="6403" y="353"/>
                  </a:cubicBezTo>
                  <a:close/>
                  <a:moveTo>
                    <a:pt x="6415" y="1"/>
                  </a:moveTo>
                  <a:cubicBezTo>
                    <a:pt x="4696" y="1"/>
                    <a:pt x="2998" y="776"/>
                    <a:pt x="1884" y="2258"/>
                  </a:cubicBezTo>
                  <a:cubicBezTo>
                    <a:pt x="0" y="4740"/>
                    <a:pt x="510" y="8285"/>
                    <a:pt x="2991" y="10168"/>
                  </a:cubicBezTo>
                  <a:cubicBezTo>
                    <a:pt x="4011" y="10944"/>
                    <a:pt x="5207" y="11298"/>
                    <a:pt x="6403" y="11298"/>
                  </a:cubicBezTo>
                  <a:cubicBezTo>
                    <a:pt x="8109" y="11298"/>
                    <a:pt x="9816" y="10523"/>
                    <a:pt x="10923" y="9060"/>
                  </a:cubicBezTo>
                  <a:cubicBezTo>
                    <a:pt x="12807" y="6557"/>
                    <a:pt x="12297" y="3012"/>
                    <a:pt x="9816" y="1128"/>
                  </a:cubicBezTo>
                  <a:cubicBezTo>
                    <a:pt x="8794" y="369"/>
                    <a:pt x="7599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2957644" y="4356096"/>
              <a:ext cx="330723" cy="292402"/>
            </a:xfrm>
            <a:custGeom>
              <a:avLst/>
              <a:gdLst/>
              <a:ahLst/>
              <a:cxnLst/>
              <a:rect l="l" t="t" r="r" b="b"/>
              <a:pathLst>
                <a:path w="9174" h="8111" extrusionOk="0">
                  <a:moveTo>
                    <a:pt x="4593" y="0"/>
                  </a:moveTo>
                  <a:cubicBezTo>
                    <a:pt x="3365" y="0"/>
                    <a:pt x="2153" y="553"/>
                    <a:pt x="1352" y="1602"/>
                  </a:cubicBezTo>
                  <a:cubicBezTo>
                    <a:pt x="1" y="3397"/>
                    <a:pt x="355" y="5945"/>
                    <a:pt x="2150" y="7296"/>
                  </a:cubicBezTo>
                  <a:cubicBezTo>
                    <a:pt x="2880" y="7846"/>
                    <a:pt x="3732" y="8110"/>
                    <a:pt x="4576" y="8110"/>
                  </a:cubicBezTo>
                  <a:cubicBezTo>
                    <a:pt x="5806" y="8110"/>
                    <a:pt x="7021" y="7550"/>
                    <a:pt x="7822" y="6499"/>
                  </a:cubicBezTo>
                  <a:cubicBezTo>
                    <a:pt x="9174" y="4704"/>
                    <a:pt x="8819" y="2156"/>
                    <a:pt x="7024" y="805"/>
                  </a:cubicBezTo>
                  <a:cubicBezTo>
                    <a:pt x="6293" y="262"/>
                    <a:pt x="5439" y="0"/>
                    <a:pt x="4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3054292" y="4436199"/>
              <a:ext cx="138216" cy="130032"/>
            </a:xfrm>
            <a:custGeom>
              <a:avLst/>
              <a:gdLst/>
              <a:ahLst/>
              <a:cxnLst/>
              <a:rect l="l" t="t" r="r" b="b"/>
              <a:pathLst>
                <a:path w="3834" h="3607" extrusionOk="0">
                  <a:moveTo>
                    <a:pt x="1944" y="1"/>
                  </a:moveTo>
                  <a:cubicBezTo>
                    <a:pt x="1851" y="1"/>
                    <a:pt x="1757" y="8"/>
                    <a:pt x="1663" y="23"/>
                  </a:cubicBezTo>
                  <a:cubicBezTo>
                    <a:pt x="688" y="156"/>
                    <a:pt x="1" y="1064"/>
                    <a:pt x="134" y="2061"/>
                  </a:cubicBezTo>
                  <a:cubicBezTo>
                    <a:pt x="276" y="2955"/>
                    <a:pt x="1051" y="3606"/>
                    <a:pt x="1930" y="3606"/>
                  </a:cubicBezTo>
                  <a:cubicBezTo>
                    <a:pt x="2010" y="3606"/>
                    <a:pt x="2091" y="3601"/>
                    <a:pt x="2172" y="3590"/>
                  </a:cubicBezTo>
                  <a:cubicBezTo>
                    <a:pt x="3169" y="3435"/>
                    <a:pt x="3834" y="2526"/>
                    <a:pt x="3701" y="1551"/>
                  </a:cubicBezTo>
                  <a:cubicBezTo>
                    <a:pt x="3581" y="649"/>
                    <a:pt x="2825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2176527" y="4847200"/>
              <a:ext cx="146976" cy="129852"/>
            </a:xfrm>
            <a:custGeom>
              <a:avLst/>
              <a:gdLst/>
              <a:ahLst/>
              <a:cxnLst/>
              <a:rect l="l" t="t" r="r" b="b"/>
              <a:pathLst>
                <a:path w="4077" h="3602" extrusionOk="0">
                  <a:moveTo>
                    <a:pt x="2037" y="1"/>
                  </a:moveTo>
                  <a:cubicBezTo>
                    <a:pt x="1490" y="1"/>
                    <a:pt x="952" y="248"/>
                    <a:pt x="598" y="719"/>
                  </a:cubicBezTo>
                  <a:cubicBezTo>
                    <a:pt x="0" y="1517"/>
                    <a:pt x="177" y="2647"/>
                    <a:pt x="953" y="3245"/>
                  </a:cubicBezTo>
                  <a:cubicBezTo>
                    <a:pt x="1275" y="3487"/>
                    <a:pt x="1652" y="3602"/>
                    <a:pt x="2026" y="3602"/>
                  </a:cubicBezTo>
                  <a:cubicBezTo>
                    <a:pt x="2577" y="3602"/>
                    <a:pt x="3122" y="3352"/>
                    <a:pt x="3479" y="2890"/>
                  </a:cubicBezTo>
                  <a:cubicBezTo>
                    <a:pt x="4077" y="2093"/>
                    <a:pt x="3922" y="963"/>
                    <a:pt x="3124" y="365"/>
                  </a:cubicBezTo>
                  <a:cubicBezTo>
                    <a:pt x="2798" y="120"/>
                    <a:pt x="241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2249996" y="4637464"/>
              <a:ext cx="740467" cy="281190"/>
            </a:xfrm>
            <a:custGeom>
              <a:avLst/>
              <a:gdLst/>
              <a:ahLst/>
              <a:cxnLst/>
              <a:rect l="l" t="t" r="r" b="b"/>
              <a:pathLst>
                <a:path w="20540" h="7800" extrusionOk="0">
                  <a:moveTo>
                    <a:pt x="20296" y="1"/>
                  </a:moveTo>
                  <a:lnTo>
                    <a:pt x="12873" y="7445"/>
                  </a:lnTo>
                  <a:lnTo>
                    <a:pt x="0" y="7445"/>
                  </a:lnTo>
                  <a:lnTo>
                    <a:pt x="0" y="7800"/>
                  </a:lnTo>
                  <a:lnTo>
                    <a:pt x="13006" y="7800"/>
                  </a:lnTo>
                  <a:lnTo>
                    <a:pt x="20539" y="267"/>
                  </a:lnTo>
                  <a:lnTo>
                    <a:pt x="202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evolution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1309801" y="1658108"/>
            <a:ext cx="6524398" cy="2893109"/>
            <a:chOff x="2705763" y="1784234"/>
            <a:chExt cx="5650468" cy="2629076"/>
          </a:xfrm>
        </p:grpSpPr>
        <p:sp>
          <p:nvSpPr>
            <p:cNvPr id="2032" name="Google Shape;2032;p36"/>
            <p:cNvSpPr/>
            <p:nvPr/>
          </p:nvSpPr>
          <p:spPr>
            <a:xfrm>
              <a:off x="3214113" y="1784234"/>
              <a:ext cx="822900" cy="822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Poller One"/>
                <a:ea typeface="Poller One"/>
                <a:cs typeface="Poller One"/>
                <a:sym typeface="Poller One"/>
              </a:endParaRPr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5106987" y="2089034"/>
              <a:ext cx="822900" cy="822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Poller One"/>
                <a:ea typeface="Poller One"/>
                <a:cs typeface="Poller One"/>
                <a:sym typeface="Poller One"/>
              </a:endParaRPr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7024981" y="1784234"/>
              <a:ext cx="822900" cy="822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Poller One"/>
                <a:ea typeface="Poller One"/>
                <a:cs typeface="Poller One"/>
                <a:sym typeface="Poller One"/>
              </a:endParaRPr>
            </a:p>
          </p:txBody>
        </p:sp>
        <p:sp>
          <p:nvSpPr>
            <p:cNvPr id="2037" name="Google Shape;2037;p36"/>
            <p:cNvSpPr txBox="1"/>
            <p:nvPr/>
          </p:nvSpPr>
          <p:spPr>
            <a:xfrm>
              <a:off x="2705763" y="2717117"/>
              <a:ext cx="18396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Exo"/>
                  <a:ea typeface="Exo"/>
                  <a:cs typeface="Exo"/>
                  <a:sym typeface="Exo"/>
                </a:rPr>
                <a:t>1</a:t>
              </a:r>
              <a:endPara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038" name="Google Shape;2038;p36"/>
            <p:cNvSpPr txBox="1"/>
            <p:nvPr/>
          </p:nvSpPr>
          <p:spPr>
            <a:xfrm>
              <a:off x="2705775" y="3046301"/>
              <a:ext cx="1839600" cy="7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To acquire how computer networks came into being</a:t>
              </a:r>
            </a:p>
          </p:txBody>
        </p:sp>
        <p:sp>
          <p:nvSpPr>
            <p:cNvPr id="2039" name="Google Shape;2039;p36"/>
            <p:cNvSpPr txBox="1"/>
            <p:nvPr/>
          </p:nvSpPr>
          <p:spPr>
            <a:xfrm>
              <a:off x="4598637" y="3024179"/>
              <a:ext cx="18396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Exo"/>
                  <a:ea typeface="Exo"/>
                  <a:cs typeface="Exo"/>
                  <a:sym typeface="Exo"/>
                </a:rPr>
                <a:t>2</a:t>
              </a:r>
              <a:endPara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040" name="Google Shape;2040;p36"/>
            <p:cNvSpPr txBox="1"/>
            <p:nvPr/>
          </p:nvSpPr>
          <p:spPr>
            <a:xfrm>
              <a:off x="4598631" y="3351075"/>
              <a:ext cx="1790277" cy="1062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To understand the fundamental principles and techniques that power computer networks</a:t>
              </a:r>
              <a:endPara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2041" name="Google Shape;2041;p36"/>
            <p:cNvSpPr txBox="1"/>
            <p:nvPr/>
          </p:nvSpPr>
          <p:spPr>
            <a:xfrm>
              <a:off x="6497263" y="2738051"/>
              <a:ext cx="18396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Exo"/>
                  <a:ea typeface="Exo"/>
                  <a:cs typeface="Exo"/>
                  <a:sym typeface="Exo"/>
                </a:rPr>
                <a:t>3</a:t>
              </a:r>
              <a:endPara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042" name="Google Shape;2042;p36"/>
            <p:cNvSpPr txBox="1"/>
            <p:nvPr/>
          </p:nvSpPr>
          <p:spPr>
            <a:xfrm>
              <a:off x="6516631" y="3046301"/>
              <a:ext cx="1839600" cy="7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>
                  <a:solidFill>
                    <a:schemeClr val="dk1"/>
                  </a:solidFill>
                  <a:latin typeface="PT Sans"/>
                  <a:ea typeface="PT Sans"/>
                  <a:cs typeface="PT Sans"/>
                  <a:sym typeface="PT Sans"/>
                </a:rPr>
                <a:t>To know basics of cybersecurity,  hacking and cyber attacks</a:t>
              </a:r>
              <a:endPara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2044" name="Google Shape;2044;p36"/>
            <p:cNvCxnSpPr>
              <a:stCxn id="2032" idx="6"/>
              <a:endCxn id="2033" idx="2"/>
            </p:cNvCxnSpPr>
            <p:nvPr/>
          </p:nvCxnSpPr>
          <p:spPr>
            <a:xfrm>
              <a:off x="4037013" y="2195684"/>
              <a:ext cx="1070100" cy="304800"/>
            </a:xfrm>
            <a:prstGeom prst="bentConnector3">
              <a:avLst>
                <a:gd name="adj1" fmla="val 49994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5" name="Google Shape;2045;p36"/>
            <p:cNvCxnSpPr>
              <a:stCxn id="2033" idx="6"/>
              <a:endCxn id="2034" idx="2"/>
            </p:cNvCxnSpPr>
            <p:nvPr/>
          </p:nvCxnSpPr>
          <p:spPr>
            <a:xfrm rot="10800000" flipH="1">
              <a:off x="5929887" y="2195684"/>
              <a:ext cx="1095000" cy="304800"/>
            </a:xfrm>
            <a:prstGeom prst="bentConnector3">
              <a:avLst>
                <a:gd name="adj1" fmla="val 50004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52" name="Google Shape;2052;p36"/>
            <p:cNvGrpSpPr/>
            <p:nvPr/>
          </p:nvGrpSpPr>
          <p:grpSpPr>
            <a:xfrm>
              <a:off x="5322952" y="2305281"/>
              <a:ext cx="390969" cy="390398"/>
              <a:chOff x="6606275" y="2112103"/>
              <a:chExt cx="390969" cy="390398"/>
            </a:xfrm>
          </p:grpSpPr>
          <p:sp>
            <p:nvSpPr>
              <p:cNvPr id="2053" name="Google Shape;2053;p36"/>
              <p:cNvSpPr/>
              <p:nvPr/>
            </p:nvSpPr>
            <p:spPr>
              <a:xfrm>
                <a:off x="6709152" y="2194597"/>
                <a:ext cx="135680" cy="27456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858" extrusionOk="0">
                    <a:moveTo>
                      <a:pt x="0" y="0"/>
                    </a:moveTo>
                    <a:lnTo>
                      <a:pt x="286" y="857"/>
                    </a:lnTo>
                    <a:lnTo>
                      <a:pt x="3382" y="857"/>
                    </a:lnTo>
                    <a:lnTo>
                      <a:pt x="4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6"/>
              <p:cNvSpPr/>
              <p:nvPr/>
            </p:nvSpPr>
            <p:spPr>
              <a:xfrm>
                <a:off x="6606275" y="2194597"/>
                <a:ext cx="307904" cy="307904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622" extrusionOk="0">
                    <a:moveTo>
                      <a:pt x="1691" y="381"/>
                    </a:moveTo>
                    <a:cubicBezTo>
                      <a:pt x="1882" y="381"/>
                      <a:pt x="2048" y="548"/>
                      <a:pt x="2048" y="762"/>
                    </a:cubicBezTo>
                    <a:cubicBezTo>
                      <a:pt x="2048" y="953"/>
                      <a:pt x="1882" y="1119"/>
                      <a:pt x="1691" y="1119"/>
                    </a:cubicBezTo>
                    <a:lnTo>
                      <a:pt x="810" y="1119"/>
                    </a:lnTo>
                    <a:cubicBezTo>
                      <a:pt x="596" y="1119"/>
                      <a:pt x="405" y="929"/>
                      <a:pt x="453" y="691"/>
                    </a:cubicBezTo>
                    <a:cubicBezTo>
                      <a:pt x="500" y="500"/>
                      <a:pt x="643" y="381"/>
                      <a:pt x="834" y="381"/>
                    </a:cubicBezTo>
                    <a:close/>
                    <a:moveTo>
                      <a:pt x="3287" y="3548"/>
                    </a:moveTo>
                    <a:cubicBezTo>
                      <a:pt x="3525" y="3548"/>
                      <a:pt x="3692" y="3763"/>
                      <a:pt x="3644" y="3977"/>
                    </a:cubicBezTo>
                    <a:cubicBezTo>
                      <a:pt x="3620" y="4168"/>
                      <a:pt x="3453" y="4287"/>
                      <a:pt x="3287" y="4287"/>
                    </a:cubicBezTo>
                    <a:lnTo>
                      <a:pt x="2810" y="4287"/>
                    </a:lnTo>
                    <a:cubicBezTo>
                      <a:pt x="2644" y="4287"/>
                      <a:pt x="2477" y="4168"/>
                      <a:pt x="2453" y="3977"/>
                    </a:cubicBezTo>
                    <a:cubicBezTo>
                      <a:pt x="2406" y="3763"/>
                      <a:pt x="2572" y="3548"/>
                      <a:pt x="2810" y="3548"/>
                    </a:cubicBezTo>
                    <a:close/>
                    <a:moveTo>
                      <a:pt x="3287" y="4977"/>
                    </a:moveTo>
                    <a:cubicBezTo>
                      <a:pt x="3453" y="4977"/>
                      <a:pt x="3596" y="5096"/>
                      <a:pt x="3644" y="5263"/>
                    </a:cubicBezTo>
                    <a:cubicBezTo>
                      <a:pt x="3715" y="5501"/>
                      <a:pt x="3525" y="5716"/>
                      <a:pt x="3287" y="5716"/>
                    </a:cubicBezTo>
                    <a:lnTo>
                      <a:pt x="2810" y="5716"/>
                    </a:lnTo>
                    <a:cubicBezTo>
                      <a:pt x="2596" y="5716"/>
                      <a:pt x="2429" y="5549"/>
                      <a:pt x="2429" y="5335"/>
                    </a:cubicBezTo>
                    <a:cubicBezTo>
                      <a:pt x="2429" y="5144"/>
                      <a:pt x="2596" y="4977"/>
                      <a:pt x="2810" y="4977"/>
                    </a:cubicBezTo>
                    <a:close/>
                    <a:moveTo>
                      <a:pt x="1650" y="3307"/>
                    </a:moveTo>
                    <a:cubicBezTo>
                      <a:pt x="1730" y="3307"/>
                      <a:pt x="1812" y="3332"/>
                      <a:pt x="1882" y="3382"/>
                    </a:cubicBezTo>
                    <a:cubicBezTo>
                      <a:pt x="2048" y="3501"/>
                      <a:pt x="2072" y="3715"/>
                      <a:pt x="1953" y="3882"/>
                    </a:cubicBezTo>
                    <a:cubicBezTo>
                      <a:pt x="1596" y="4382"/>
                      <a:pt x="1715" y="4215"/>
                      <a:pt x="1405" y="4620"/>
                    </a:cubicBezTo>
                    <a:cubicBezTo>
                      <a:pt x="1715" y="5049"/>
                      <a:pt x="1596" y="4882"/>
                      <a:pt x="1953" y="5382"/>
                    </a:cubicBezTo>
                    <a:cubicBezTo>
                      <a:pt x="2072" y="5549"/>
                      <a:pt x="2025" y="5763"/>
                      <a:pt x="1882" y="5882"/>
                    </a:cubicBezTo>
                    <a:cubicBezTo>
                      <a:pt x="1812" y="5932"/>
                      <a:pt x="1730" y="5957"/>
                      <a:pt x="1650" y="5957"/>
                    </a:cubicBezTo>
                    <a:cubicBezTo>
                      <a:pt x="1537" y="5957"/>
                      <a:pt x="1427" y="5908"/>
                      <a:pt x="1358" y="5811"/>
                    </a:cubicBezTo>
                    <a:lnTo>
                      <a:pt x="667" y="4858"/>
                    </a:lnTo>
                    <a:cubicBezTo>
                      <a:pt x="572" y="4715"/>
                      <a:pt x="572" y="4549"/>
                      <a:pt x="667" y="4406"/>
                    </a:cubicBezTo>
                    <a:lnTo>
                      <a:pt x="1358" y="3453"/>
                    </a:lnTo>
                    <a:cubicBezTo>
                      <a:pt x="1427" y="3356"/>
                      <a:pt x="1537" y="3307"/>
                      <a:pt x="1650" y="3307"/>
                    </a:cubicBezTo>
                    <a:close/>
                    <a:moveTo>
                      <a:pt x="5049" y="6406"/>
                    </a:moveTo>
                    <a:cubicBezTo>
                      <a:pt x="5240" y="6406"/>
                      <a:pt x="5406" y="6573"/>
                      <a:pt x="5406" y="6763"/>
                    </a:cubicBezTo>
                    <a:cubicBezTo>
                      <a:pt x="5406" y="6978"/>
                      <a:pt x="5240" y="7144"/>
                      <a:pt x="5049" y="7144"/>
                    </a:cubicBezTo>
                    <a:lnTo>
                      <a:pt x="1167" y="7144"/>
                    </a:lnTo>
                    <a:cubicBezTo>
                      <a:pt x="953" y="7144"/>
                      <a:pt x="786" y="6978"/>
                      <a:pt x="786" y="6763"/>
                    </a:cubicBezTo>
                    <a:cubicBezTo>
                      <a:pt x="786" y="6573"/>
                      <a:pt x="953" y="6406"/>
                      <a:pt x="1167" y="6406"/>
                    </a:cubicBezTo>
                    <a:close/>
                    <a:moveTo>
                      <a:pt x="5049" y="7835"/>
                    </a:moveTo>
                    <a:cubicBezTo>
                      <a:pt x="5240" y="7835"/>
                      <a:pt x="5406" y="8002"/>
                      <a:pt x="5406" y="8192"/>
                    </a:cubicBezTo>
                    <a:cubicBezTo>
                      <a:pt x="5406" y="8407"/>
                      <a:pt x="5240" y="8573"/>
                      <a:pt x="5049" y="8573"/>
                    </a:cubicBezTo>
                    <a:lnTo>
                      <a:pt x="1167" y="8573"/>
                    </a:lnTo>
                    <a:cubicBezTo>
                      <a:pt x="953" y="8573"/>
                      <a:pt x="786" y="8407"/>
                      <a:pt x="786" y="8192"/>
                    </a:cubicBezTo>
                    <a:cubicBezTo>
                      <a:pt x="786" y="8002"/>
                      <a:pt x="953" y="7835"/>
                      <a:pt x="1167" y="7835"/>
                    </a:cubicBezTo>
                    <a:close/>
                    <a:moveTo>
                      <a:pt x="6504" y="6229"/>
                    </a:moveTo>
                    <a:cubicBezTo>
                      <a:pt x="6534" y="6229"/>
                      <a:pt x="6565" y="6232"/>
                      <a:pt x="6597" y="6240"/>
                    </a:cubicBezTo>
                    <a:cubicBezTo>
                      <a:pt x="6787" y="6263"/>
                      <a:pt x="6907" y="6478"/>
                      <a:pt x="6883" y="6668"/>
                    </a:cubicBezTo>
                    <a:lnTo>
                      <a:pt x="6478" y="8597"/>
                    </a:lnTo>
                    <a:cubicBezTo>
                      <a:pt x="6437" y="8759"/>
                      <a:pt x="6293" y="8870"/>
                      <a:pt x="6134" y="8870"/>
                    </a:cubicBezTo>
                    <a:cubicBezTo>
                      <a:pt x="6106" y="8870"/>
                      <a:pt x="6078" y="8866"/>
                      <a:pt x="6049" y="8859"/>
                    </a:cubicBezTo>
                    <a:cubicBezTo>
                      <a:pt x="5859" y="8835"/>
                      <a:pt x="5716" y="8645"/>
                      <a:pt x="5763" y="8430"/>
                    </a:cubicBezTo>
                    <a:lnTo>
                      <a:pt x="6144" y="6525"/>
                    </a:lnTo>
                    <a:cubicBezTo>
                      <a:pt x="6185" y="6343"/>
                      <a:pt x="6330" y="6229"/>
                      <a:pt x="6504" y="6229"/>
                    </a:cubicBezTo>
                    <a:close/>
                    <a:moveTo>
                      <a:pt x="7717" y="6221"/>
                    </a:moveTo>
                    <a:cubicBezTo>
                      <a:pt x="7831" y="6221"/>
                      <a:pt x="7952" y="6279"/>
                      <a:pt x="8026" y="6382"/>
                    </a:cubicBezTo>
                    <a:lnTo>
                      <a:pt x="8716" y="7335"/>
                    </a:lnTo>
                    <a:cubicBezTo>
                      <a:pt x="8812" y="7454"/>
                      <a:pt x="8812" y="7645"/>
                      <a:pt x="8716" y="7764"/>
                    </a:cubicBezTo>
                    <a:lnTo>
                      <a:pt x="8026" y="8716"/>
                    </a:lnTo>
                    <a:cubicBezTo>
                      <a:pt x="7952" y="8820"/>
                      <a:pt x="7831" y="8878"/>
                      <a:pt x="7717" y="8878"/>
                    </a:cubicBezTo>
                    <a:cubicBezTo>
                      <a:pt x="7647" y="8878"/>
                      <a:pt x="7580" y="8856"/>
                      <a:pt x="7526" y="8811"/>
                    </a:cubicBezTo>
                    <a:cubicBezTo>
                      <a:pt x="7359" y="8692"/>
                      <a:pt x="7311" y="8454"/>
                      <a:pt x="7430" y="8288"/>
                    </a:cubicBezTo>
                    <a:cubicBezTo>
                      <a:pt x="7788" y="7811"/>
                      <a:pt x="7669" y="7978"/>
                      <a:pt x="7978" y="7549"/>
                    </a:cubicBezTo>
                    <a:cubicBezTo>
                      <a:pt x="7669" y="7121"/>
                      <a:pt x="7788" y="7287"/>
                      <a:pt x="7430" y="6811"/>
                    </a:cubicBezTo>
                    <a:cubicBezTo>
                      <a:pt x="7311" y="6644"/>
                      <a:pt x="7359" y="6406"/>
                      <a:pt x="7526" y="6287"/>
                    </a:cubicBezTo>
                    <a:cubicBezTo>
                      <a:pt x="7580" y="6242"/>
                      <a:pt x="7647" y="6221"/>
                      <a:pt x="7717" y="6221"/>
                    </a:cubicBezTo>
                    <a:close/>
                    <a:moveTo>
                      <a:pt x="358" y="0"/>
                    </a:moveTo>
                    <a:cubicBezTo>
                      <a:pt x="167" y="0"/>
                      <a:pt x="0" y="167"/>
                      <a:pt x="0" y="357"/>
                    </a:cubicBezTo>
                    <a:lnTo>
                      <a:pt x="0" y="9240"/>
                    </a:lnTo>
                    <a:cubicBezTo>
                      <a:pt x="0" y="9454"/>
                      <a:pt x="167" y="9621"/>
                      <a:pt x="358" y="9621"/>
                    </a:cubicBezTo>
                    <a:lnTo>
                      <a:pt x="9264" y="9621"/>
                    </a:lnTo>
                    <a:cubicBezTo>
                      <a:pt x="9478" y="9621"/>
                      <a:pt x="9621" y="9454"/>
                      <a:pt x="9621" y="9240"/>
                    </a:cubicBezTo>
                    <a:lnTo>
                      <a:pt x="9621" y="2143"/>
                    </a:lnTo>
                    <a:lnTo>
                      <a:pt x="7430" y="4358"/>
                    </a:lnTo>
                    <a:cubicBezTo>
                      <a:pt x="7383" y="4406"/>
                      <a:pt x="7335" y="4430"/>
                      <a:pt x="7288" y="4430"/>
                    </a:cubicBezTo>
                    <a:lnTo>
                      <a:pt x="4763" y="5335"/>
                    </a:lnTo>
                    <a:cubicBezTo>
                      <a:pt x="4714" y="5354"/>
                      <a:pt x="4665" y="5362"/>
                      <a:pt x="4620" y="5362"/>
                    </a:cubicBezTo>
                    <a:cubicBezTo>
                      <a:pt x="4379" y="5362"/>
                      <a:pt x="4207" y="5122"/>
                      <a:pt x="4287" y="4882"/>
                    </a:cubicBezTo>
                    <a:lnTo>
                      <a:pt x="5192" y="2334"/>
                    </a:lnTo>
                    <a:cubicBezTo>
                      <a:pt x="5192" y="2286"/>
                      <a:pt x="5216" y="2239"/>
                      <a:pt x="5263" y="2191"/>
                    </a:cubicBezTo>
                    <a:lnTo>
                      <a:pt x="5883" y="1596"/>
                    </a:lnTo>
                    <a:lnTo>
                      <a:pt x="3215" y="1596"/>
                    </a:lnTo>
                    <a:cubicBezTo>
                      <a:pt x="3072" y="1596"/>
                      <a:pt x="2930" y="1500"/>
                      <a:pt x="2882" y="1334"/>
                    </a:cubicBez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6"/>
              <p:cNvSpPr/>
              <p:nvPr/>
            </p:nvSpPr>
            <p:spPr>
              <a:xfrm>
                <a:off x="6773151" y="2294403"/>
                <a:ext cx="41184" cy="40416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63" extrusionOk="0">
                    <a:moveTo>
                      <a:pt x="453" y="1"/>
                    </a:moveTo>
                    <a:lnTo>
                      <a:pt x="1" y="1263"/>
                    </a:lnTo>
                    <a:lnTo>
                      <a:pt x="1" y="1263"/>
                    </a:lnTo>
                    <a:lnTo>
                      <a:pt x="1287" y="834"/>
                    </a:lnTo>
                    <a:cubicBezTo>
                      <a:pt x="787" y="334"/>
                      <a:pt x="977" y="501"/>
                      <a:pt x="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6"/>
              <p:cNvSpPr/>
              <p:nvPr/>
            </p:nvSpPr>
            <p:spPr>
              <a:xfrm>
                <a:off x="6940060" y="2112103"/>
                <a:ext cx="57184" cy="5584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45" extrusionOk="0">
                    <a:moveTo>
                      <a:pt x="798" y="0"/>
                    </a:moveTo>
                    <a:cubicBezTo>
                      <a:pt x="691" y="0"/>
                      <a:pt x="584" y="42"/>
                      <a:pt x="500" y="125"/>
                    </a:cubicBezTo>
                    <a:lnTo>
                      <a:pt x="0" y="625"/>
                    </a:lnTo>
                    <a:cubicBezTo>
                      <a:pt x="119" y="744"/>
                      <a:pt x="1000" y="1649"/>
                      <a:pt x="1119" y="1745"/>
                    </a:cubicBezTo>
                    <a:lnTo>
                      <a:pt x="1619" y="1245"/>
                    </a:lnTo>
                    <a:cubicBezTo>
                      <a:pt x="1786" y="1102"/>
                      <a:pt x="1786" y="840"/>
                      <a:pt x="1619" y="673"/>
                    </a:cubicBezTo>
                    <a:lnTo>
                      <a:pt x="1096" y="125"/>
                    </a:lnTo>
                    <a:cubicBezTo>
                      <a:pt x="1012" y="42"/>
                      <a:pt x="905" y="0"/>
                      <a:pt x="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6"/>
              <p:cNvSpPr/>
              <p:nvPr/>
            </p:nvSpPr>
            <p:spPr>
              <a:xfrm>
                <a:off x="6799839" y="2148870"/>
                <a:ext cx="133376" cy="134144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192" extrusionOk="0">
                    <a:moveTo>
                      <a:pt x="3858" y="0"/>
                    </a:moveTo>
                    <a:cubicBezTo>
                      <a:pt x="3120" y="762"/>
                      <a:pt x="762" y="3096"/>
                      <a:pt x="0" y="3882"/>
                    </a:cubicBezTo>
                    <a:lnTo>
                      <a:pt x="286" y="4192"/>
                    </a:lnTo>
                    <a:cubicBezTo>
                      <a:pt x="3882" y="596"/>
                      <a:pt x="1596" y="2882"/>
                      <a:pt x="4168" y="310"/>
                    </a:cubicBezTo>
                    <a:lnTo>
                      <a:pt x="38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6"/>
              <p:cNvSpPr/>
              <p:nvPr/>
            </p:nvSpPr>
            <p:spPr>
              <a:xfrm>
                <a:off x="6825726" y="2175526"/>
                <a:ext cx="133408" cy="133408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4169" extrusionOk="0">
                    <a:moveTo>
                      <a:pt x="3883" y="1"/>
                    </a:moveTo>
                    <a:cubicBezTo>
                      <a:pt x="1311" y="2573"/>
                      <a:pt x="2406" y="1453"/>
                      <a:pt x="1" y="3859"/>
                    </a:cubicBezTo>
                    <a:lnTo>
                      <a:pt x="310" y="4168"/>
                    </a:lnTo>
                    <a:cubicBezTo>
                      <a:pt x="477" y="4002"/>
                      <a:pt x="4002" y="453"/>
                      <a:pt x="4168" y="287"/>
                    </a:cubicBezTo>
                    <a:lnTo>
                      <a:pt x="38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0" name="Google Shape;2070;p36"/>
            <p:cNvGrpSpPr/>
            <p:nvPr/>
          </p:nvGrpSpPr>
          <p:grpSpPr>
            <a:xfrm>
              <a:off x="3475012" y="2000619"/>
              <a:ext cx="323904" cy="390234"/>
              <a:chOff x="929886" y="2112329"/>
              <a:chExt cx="323904" cy="390234"/>
            </a:xfrm>
          </p:grpSpPr>
          <p:sp>
            <p:nvSpPr>
              <p:cNvPr id="2071" name="Google Shape;2071;p36"/>
              <p:cNvSpPr/>
              <p:nvPr/>
            </p:nvSpPr>
            <p:spPr>
              <a:xfrm>
                <a:off x="929886" y="2200744"/>
                <a:ext cx="323904" cy="19664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6145" extrusionOk="0">
                    <a:moveTo>
                      <a:pt x="8026" y="4549"/>
                    </a:moveTo>
                    <a:cubicBezTo>
                      <a:pt x="8216" y="4549"/>
                      <a:pt x="8383" y="4716"/>
                      <a:pt x="8383" y="4930"/>
                    </a:cubicBezTo>
                    <a:lnTo>
                      <a:pt x="8383" y="5335"/>
                    </a:lnTo>
                    <a:cubicBezTo>
                      <a:pt x="8383" y="5526"/>
                      <a:pt x="8192" y="5692"/>
                      <a:pt x="7978" y="5692"/>
                    </a:cubicBezTo>
                    <a:cubicBezTo>
                      <a:pt x="7788" y="5692"/>
                      <a:pt x="7645" y="5502"/>
                      <a:pt x="7645" y="5311"/>
                    </a:cubicBezTo>
                    <a:lnTo>
                      <a:pt x="7645" y="4906"/>
                    </a:lnTo>
                    <a:cubicBezTo>
                      <a:pt x="7645" y="4716"/>
                      <a:pt x="7811" y="4549"/>
                      <a:pt x="8026" y="4549"/>
                    </a:cubicBezTo>
                    <a:close/>
                    <a:moveTo>
                      <a:pt x="9097" y="4549"/>
                    </a:moveTo>
                    <a:cubicBezTo>
                      <a:pt x="9288" y="4549"/>
                      <a:pt x="9455" y="4716"/>
                      <a:pt x="9455" y="4930"/>
                    </a:cubicBezTo>
                    <a:lnTo>
                      <a:pt x="9455" y="5264"/>
                    </a:lnTo>
                    <a:cubicBezTo>
                      <a:pt x="9455" y="5502"/>
                      <a:pt x="9288" y="5692"/>
                      <a:pt x="9097" y="5692"/>
                    </a:cubicBezTo>
                    <a:cubicBezTo>
                      <a:pt x="8883" y="5692"/>
                      <a:pt x="8716" y="5526"/>
                      <a:pt x="8716" y="5335"/>
                    </a:cubicBezTo>
                    <a:lnTo>
                      <a:pt x="8716" y="4906"/>
                    </a:lnTo>
                    <a:cubicBezTo>
                      <a:pt x="8716" y="4716"/>
                      <a:pt x="8883" y="4549"/>
                      <a:pt x="9097" y="4549"/>
                    </a:cubicBezTo>
                    <a:close/>
                    <a:moveTo>
                      <a:pt x="334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5811"/>
                    </a:lnTo>
                    <a:cubicBezTo>
                      <a:pt x="0" y="6002"/>
                      <a:pt x="143" y="6145"/>
                      <a:pt x="334" y="6145"/>
                    </a:cubicBezTo>
                    <a:lnTo>
                      <a:pt x="9764" y="6145"/>
                    </a:lnTo>
                    <a:cubicBezTo>
                      <a:pt x="9955" y="6145"/>
                      <a:pt x="10121" y="6002"/>
                      <a:pt x="10121" y="5811"/>
                    </a:cubicBezTo>
                    <a:lnTo>
                      <a:pt x="10121" y="334"/>
                    </a:lnTo>
                    <a:cubicBezTo>
                      <a:pt x="10121" y="144"/>
                      <a:pt x="9955" y="1"/>
                      <a:pt x="9764" y="1"/>
                    </a:cubicBezTo>
                    <a:lnTo>
                      <a:pt x="8264" y="1"/>
                    </a:lnTo>
                    <a:cubicBezTo>
                      <a:pt x="8192" y="1096"/>
                      <a:pt x="7573" y="2073"/>
                      <a:pt x="6644" y="2644"/>
                    </a:cubicBezTo>
                    <a:cubicBezTo>
                      <a:pt x="6454" y="2739"/>
                      <a:pt x="6335" y="2954"/>
                      <a:pt x="6335" y="3168"/>
                    </a:cubicBezTo>
                    <a:lnTo>
                      <a:pt x="6335" y="4406"/>
                    </a:lnTo>
                    <a:cubicBezTo>
                      <a:pt x="6335" y="4764"/>
                      <a:pt x="6049" y="5049"/>
                      <a:pt x="5692" y="5049"/>
                    </a:cubicBezTo>
                    <a:lnTo>
                      <a:pt x="4287" y="5049"/>
                    </a:lnTo>
                    <a:cubicBezTo>
                      <a:pt x="3930" y="5049"/>
                      <a:pt x="3644" y="4764"/>
                      <a:pt x="3644" y="4406"/>
                    </a:cubicBezTo>
                    <a:lnTo>
                      <a:pt x="3644" y="3168"/>
                    </a:lnTo>
                    <a:cubicBezTo>
                      <a:pt x="3644" y="2954"/>
                      <a:pt x="3525" y="2739"/>
                      <a:pt x="3334" y="2644"/>
                    </a:cubicBezTo>
                    <a:cubicBezTo>
                      <a:pt x="2382" y="2096"/>
                      <a:pt x="1786" y="1096"/>
                      <a:pt x="1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6"/>
              <p:cNvSpPr/>
              <p:nvPr/>
            </p:nvSpPr>
            <p:spPr>
              <a:xfrm>
                <a:off x="1000730" y="2421731"/>
                <a:ext cx="181408" cy="8083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2526" extrusionOk="0">
                    <a:moveTo>
                      <a:pt x="1978" y="1"/>
                    </a:moveTo>
                    <a:lnTo>
                      <a:pt x="1882" y="1787"/>
                    </a:lnTo>
                    <a:lnTo>
                      <a:pt x="382" y="1787"/>
                    </a:lnTo>
                    <a:cubicBezTo>
                      <a:pt x="192" y="1787"/>
                      <a:pt x="25" y="1930"/>
                      <a:pt x="1" y="2144"/>
                    </a:cubicBezTo>
                    <a:cubicBezTo>
                      <a:pt x="1" y="2358"/>
                      <a:pt x="168" y="2525"/>
                      <a:pt x="382" y="2525"/>
                    </a:cubicBezTo>
                    <a:lnTo>
                      <a:pt x="5288" y="2525"/>
                    </a:lnTo>
                    <a:cubicBezTo>
                      <a:pt x="5478" y="2525"/>
                      <a:pt x="5669" y="2358"/>
                      <a:pt x="5669" y="2168"/>
                    </a:cubicBezTo>
                    <a:cubicBezTo>
                      <a:pt x="5669" y="1954"/>
                      <a:pt x="5502" y="1787"/>
                      <a:pt x="5288" y="1787"/>
                    </a:cubicBezTo>
                    <a:lnTo>
                      <a:pt x="3788" y="1787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6"/>
              <p:cNvSpPr/>
              <p:nvPr/>
            </p:nvSpPr>
            <p:spPr>
              <a:xfrm>
                <a:off x="1006843" y="2112329"/>
                <a:ext cx="165408" cy="180672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5646" extrusionOk="0">
                    <a:moveTo>
                      <a:pt x="3716" y="1275"/>
                    </a:moveTo>
                    <a:cubicBezTo>
                      <a:pt x="3811" y="1275"/>
                      <a:pt x="3906" y="1311"/>
                      <a:pt x="3978" y="1382"/>
                    </a:cubicBezTo>
                    <a:cubicBezTo>
                      <a:pt x="4120" y="1525"/>
                      <a:pt x="4120" y="1763"/>
                      <a:pt x="3978" y="1906"/>
                    </a:cubicBezTo>
                    <a:lnTo>
                      <a:pt x="2406" y="3478"/>
                    </a:lnTo>
                    <a:cubicBezTo>
                      <a:pt x="2334" y="3550"/>
                      <a:pt x="2239" y="3585"/>
                      <a:pt x="2144" y="3585"/>
                    </a:cubicBezTo>
                    <a:cubicBezTo>
                      <a:pt x="2049" y="3585"/>
                      <a:pt x="1953" y="3550"/>
                      <a:pt x="1882" y="3478"/>
                    </a:cubicBezTo>
                    <a:lnTo>
                      <a:pt x="1144" y="2740"/>
                    </a:lnTo>
                    <a:cubicBezTo>
                      <a:pt x="1001" y="2597"/>
                      <a:pt x="1001" y="2359"/>
                      <a:pt x="1144" y="2216"/>
                    </a:cubicBezTo>
                    <a:cubicBezTo>
                      <a:pt x="1215" y="2133"/>
                      <a:pt x="1310" y="2091"/>
                      <a:pt x="1406" y="2091"/>
                    </a:cubicBezTo>
                    <a:cubicBezTo>
                      <a:pt x="1501" y="2091"/>
                      <a:pt x="1596" y="2133"/>
                      <a:pt x="1668" y="2216"/>
                    </a:cubicBezTo>
                    <a:cubicBezTo>
                      <a:pt x="1906" y="2454"/>
                      <a:pt x="1834" y="2359"/>
                      <a:pt x="2144" y="2692"/>
                    </a:cubicBezTo>
                    <a:lnTo>
                      <a:pt x="3454" y="1382"/>
                    </a:lnTo>
                    <a:cubicBezTo>
                      <a:pt x="3525" y="1311"/>
                      <a:pt x="3620" y="1275"/>
                      <a:pt x="3716" y="1275"/>
                    </a:cubicBezTo>
                    <a:close/>
                    <a:moveTo>
                      <a:pt x="2555" y="1"/>
                    </a:moveTo>
                    <a:cubicBezTo>
                      <a:pt x="1191" y="1"/>
                      <a:pt x="24" y="1158"/>
                      <a:pt x="24" y="2526"/>
                    </a:cubicBezTo>
                    <a:cubicBezTo>
                      <a:pt x="1" y="3454"/>
                      <a:pt x="501" y="4288"/>
                      <a:pt x="1286" y="4764"/>
                    </a:cubicBezTo>
                    <a:cubicBezTo>
                      <a:pt x="1620" y="4955"/>
                      <a:pt x="1858" y="5288"/>
                      <a:pt x="1929" y="5645"/>
                    </a:cubicBezTo>
                    <a:lnTo>
                      <a:pt x="3215" y="5645"/>
                    </a:lnTo>
                    <a:cubicBezTo>
                      <a:pt x="3287" y="5288"/>
                      <a:pt x="3525" y="4955"/>
                      <a:pt x="3858" y="4764"/>
                    </a:cubicBezTo>
                    <a:cubicBezTo>
                      <a:pt x="4692" y="4264"/>
                      <a:pt x="5168" y="3311"/>
                      <a:pt x="5121" y="2406"/>
                    </a:cubicBezTo>
                    <a:cubicBezTo>
                      <a:pt x="5025" y="1097"/>
                      <a:pt x="3954" y="25"/>
                      <a:pt x="2596" y="1"/>
                    </a:cubicBezTo>
                    <a:cubicBezTo>
                      <a:pt x="2582" y="1"/>
                      <a:pt x="2569" y="1"/>
                      <a:pt x="2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9" name="Google Shape;2079;p36"/>
          <p:cNvGrpSpPr/>
          <p:nvPr/>
        </p:nvGrpSpPr>
        <p:grpSpPr>
          <a:xfrm>
            <a:off x="6889975" y="4082149"/>
            <a:ext cx="280875" cy="265900"/>
            <a:chOff x="4730850" y="1621700"/>
            <a:chExt cx="280875" cy="2659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81825" y="1621700"/>
              <a:ext cx="175600" cy="180600"/>
            </a:xfrm>
            <a:custGeom>
              <a:avLst/>
              <a:gdLst/>
              <a:ahLst/>
              <a:cxnLst/>
              <a:rect l="l" t="t" r="r" b="b"/>
              <a:pathLst>
                <a:path w="7024" h="7224" extrusionOk="0">
                  <a:moveTo>
                    <a:pt x="0" y="1"/>
                  </a:moveTo>
                  <a:lnTo>
                    <a:pt x="0" y="7224"/>
                  </a:lnTo>
                  <a:lnTo>
                    <a:pt x="288" y="7224"/>
                  </a:lnTo>
                  <a:lnTo>
                    <a:pt x="288" y="289"/>
                  </a:lnTo>
                  <a:lnTo>
                    <a:pt x="6736" y="289"/>
                  </a:lnTo>
                  <a:lnTo>
                    <a:pt x="6736" y="7224"/>
                  </a:lnTo>
                  <a:lnTo>
                    <a:pt x="7024" y="7224"/>
                  </a:lnTo>
                  <a:lnTo>
                    <a:pt x="7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30850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1" y="0"/>
                  </a:moveTo>
                  <a:lnTo>
                    <a:pt x="1" y="4653"/>
                  </a:lnTo>
                  <a:lnTo>
                    <a:pt x="4632" y="4653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95925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0" y="0"/>
                  </a:moveTo>
                  <a:lnTo>
                    <a:pt x="0" y="4653"/>
                  </a:lnTo>
                  <a:lnTo>
                    <a:pt x="4631" y="465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80" y="1939563"/>
            <a:ext cx="323116" cy="3840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5"/>
          <p:cNvSpPr/>
          <p:nvPr/>
        </p:nvSpPr>
        <p:spPr>
          <a:xfrm>
            <a:off x="1474200" y="1347217"/>
            <a:ext cx="6195600" cy="1775100"/>
          </a:xfrm>
          <a:prstGeom prst="snip1Rect">
            <a:avLst>
              <a:gd name="adj" fmla="val 3708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35"/>
          <p:cNvSpPr txBox="1">
            <a:spLocks noGrp="1"/>
          </p:cNvSpPr>
          <p:nvPr>
            <p:ph type="title"/>
          </p:nvPr>
        </p:nvSpPr>
        <p:spPr>
          <a:xfrm>
            <a:off x="3138054" y="1775741"/>
            <a:ext cx="4809283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Significances</a:t>
            </a:r>
            <a:endParaRPr dirty="0"/>
          </a:p>
        </p:txBody>
      </p:sp>
      <p:sp>
        <p:nvSpPr>
          <p:cNvPr id="2002" name="Google Shape;2002;p35"/>
          <p:cNvSpPr txBox="1">
            <a:spLocks noGrp="1"/>
          </p:cNvSpPr>
          <p:nvPr>
            <p:ph type="title" idx="2"/>
          </p:nvPr>
        </p:nvSpPr>
        <p:spPr>
          <a:xfrm>
            <a:off x="1751738" y="1775741"/>
            <a:ext cx="15126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004" name="Google Shape;2004;p35"/>
          <p:cNvGrpSpPr/>
          <p:nvPr/>
        </p:nvGrpSpPr>
        <p:grpSpPr>
          <a:xfrm>
            <a:off x="7163465" y="2170336"/>
            <a:ext cx="1127604" cy="709227"/>
            <a:chOff x="8080552" y="2473390"/>
            <a:chExt cx="793249" cy="498929"/>
          </a:xfrm>
        </p:grpSpPr>
        <p:sp>
          <p:nvSpPr>
            <p:cNvPr id="2005" name="Google Shape;2005;p35"/>
            <p:cNvSpPr/>
            <p:nvPr/>
          </p:nvSpPr>
          <p:spPr>
            <a:xfrm>
              <a:off x="8163519" y="2857845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8080552" y="2774879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8735019" y="2473390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8179273" y="2530950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5"/>
          <p:cNvGrpSpPr/>
          <p:nvPr/>
        </p:nvGrpSpPr>
        <p:grpSpPr>
          <a:xfrm flipH="1">
            <a:off x="779340" y="1207381"/>
            <a:ext cx="1127604" cy="709227"/>
            <a:chOff x="8080552" y="2473390"/>
            <a:chExt cx="793249" cy="498929"/>
          </a:xfrm>
        </p:grpSpPr>
        <p:sp>
          <p:nvSpPr>
            <p:cNvPr id="2010" name="Google Shape;2010;p35"/>
            <p:cNvSpPr/>
            <p:nvPr/>
          </p:nvSpPr>
          <p:spPr>
            <a:xfrm>
              <a:off x="8163519" y="2857845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8080552" y="2774879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8735019" y="2473390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8179273" y="2530950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5"/>
          <p:cNvGrpSpPr/>
          <p:nvPr/>
        </p:nvGrpSpPr>
        <p:grpSpPr>
          <a:xfrm flipH="1">
            <a:off x="6510585" y="-110550"/>
            <a:ext cx="3434729" cy="1094377"/>
            <a:chOff x="1035175" y="739350"/>
            <a:chExt cx="2659900" cy="847500"/>
          </a:xfrm>
        </p:grpSpPr>
        <p:sp>
          <p:nvSpPr>
            <p:cNvPr id="2015" name="Google Shape;2015;p35"/>
            <p:cNvSpPr/>
            <p:nvPr/>
          </p:nvSpPr>
          <p:spPr>
            <a:xfrm>
              <a:off x="1092800" y="1117100"/>
              <a:ext cx="2529150" cy="430400"/>
            </a:xfrm>
            <a:custGeom>
              <a:avLst/>
              <a:gdLst/>
              <a:ahLst/>
              <a:cxnLst/>
              <a:rect l="l" t="t" r="r" b="b"/>
              <a:pathLst>
                <a:path w="101166" h="17216" extrusionOk="0">
                  <a:moveTo>
                    <a:pt x="55613" y="1"/>
                  </a:moveTo>
                  <a:lnTo>
                    <a:pt x="49054" y="6559"/>
                  </a:lnTo>
                  <a:lnTo>
                    <a:pt x="5960" y="6559"/>
                  </a:lnTo>
                  <a:lnTo>
                    <a:pt x="0" y="12497"/>
                  </a:lnTo>
                  <a:lnTo>
                    <a:pt x="200" y="12696"/>
                  </a:lnTo>
                  <a:lnTo>
                    <a:pt x="6071" y="6825"/>
                  </a:lnTo>
                  <a:lnTo>
                    <a:pt x="49165" y="6825"/>
                  </a:lnTo>
                  <a:lnTo>
                    <a:pt x="55723" y="289"/>
                  </a:lnTo>
                  <a:lnTo>
                    <a:pt x="63589" y="289"/>
                  </a:lnTo>
                  <a:lnTo>
                    <a:pt x="80516" y="17216"/>
                  </a:lnTo>
                  <a:lnTo>
                    <a:pt x="101166" y="17216"/>
                  </a:lnTo>
                  <a:lnTo>
                    <a:pt x="101166" y="16928"/>
                  </a:lnTo>
                  <a:lnTo>
                    <a:pt x="80627" y="16928"/>
                  </a:lnTo>
                  <a:lnTo>
                    <a:pt x="6370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1035175" y="1417725"/>
              <a:ext cx="83675" cy="76600"/>
            </a:xfrm>
            <a:custGeom>
              <a:avLst/>
              <a:gdLst/>
              <a:ahLst/>
              <a:cxnLst/>
              <a:rect l="l" t="t" r="r" b="b"/>
              <a:pathLst>
                <a:path w="3347" h="3064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1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1"/>
                  </a:cubicBezTo>
                  <a:cubicBezTo>
                    <a:pt x="289" y="1934"/>
                    <a:pt x="289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50"/>
                  </a:cubicBezTo>
                  <a:cubicBezTo>
                    <a:pt x="1" y="1048"/>
                    <a:pt x="1" y="2023"/>
                    <a:pt x="599" y="2621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1" y="3064"/>
                    <a:pt x="2460" y="2909"/>
                    <a:pt x="2748" y="2621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3611400" y="1510225"/>
              <a:ext cx="83675" cy="76625"/>
            </a:xfrm>
            <a:custGeom>
              <a:avLst/>
              <a:gdLst/>
              <a:ahLst/>
              <a:cxnLst/>
              <a:rect l="l" t="t" r="r" b="b"/>
              <a:pathLst>
                <a:path w="3347" h="3065" extrusionOk="0">
                  <a:moveTo>
                    <a:pt x="1663" y="283"/>
                  </a:moveTo>
                  <a:cubicBezTo>
                    <a:pt x="1984" y="283"/>
                    <a:pt x="2305" y="405"/>
                    <a:pt x="2549" y="649"/>
                  </a:cubicBezTo>
                  <a:cubicBezTo>
                    <a:pt x="3036" y="1136"/>
                    <a:pt x="3036" y="1934"/>
                    <a:pt x="2549" y="2422"/>
                  </a:cubicBezTo>
                  <a:cubicBezTo>
                    <a:pt x="2305" y="2665"/>
                    <a:pt x="1984" y="2787"/>
                    <a:pt x="1663" y="2787"/>
                  </a:cubicBezTo>
                  <a:cubicBezTo>
                    <a:pt x="1341" y="2787"/>
                    <a:pt x="1020" y="2665"/>
                    <a:pt x="776" y="2422"/>
                  </a:cubicBezTo>
                  <a:cubicBezTo>
                    <a:pt x="311" y="1934"/>
                    <a:pt x="311" y="1136"/>
                    <a:pt x="776" y="649"/>
                  </a:cubicBezTo>
                  <a:cubicBezTo>
                    <a:pt x="1020" y="405"/>
                    <a:pt x="1341" y="283"/>
                    <a:pt x="1663" y="283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1"/>
                    <a:pt x="599" y="450"/>
                  </a:cubicBezTo>
                  <a:cubicBezTo>
                    <a:pt x="1" y="1048"/>
                    <a:pt x="1" y="2023"/>
                    <a:pt x="599" y="2599"/>
                  </a:cubicBezTo>
                  <a:cubicBezTo>
                    <a:pt x="887" y="2909"/>
                    <a:pt x="1286" y="3064"/>
                    <a:pt x="1663" y="3064"/>
                  </a:cubicBezTo>
                  <a:cubicBezTo>
                    <a:pt x="2062" y="3064"/>
                    <a:pt x="2460" y="2909"/>
                    <a:pt x="2748" y="2599"/>
                  </a:cubicBezTo>
                  <a:cubicBezTo>
                    <a:pt x="3347" y="2023"/>
                    <a:pt x="3347" y="1048"/>
                    <a:pt x="2748" y="450"/>
                  </a:cubicBezTo>
                  <a:cubicBezTo>
                    <a:pt x="2449" y="151"/>
                    <a:pt x="2062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1509875" y="739350"/>
              <a:ext cx="638125" cy="396600"/>
            </a:xfrm>
            <a:custGeom>
              <a:avLst/>
              <a:gdLst/>
              <a:ahLst/>
              <a:cxnLst/>
              <a:rect l="l" t="t" r="r" b="b"/>
              <a:pathLst>
                <a:path w="25525" h="15864" extrusionOk="0">
                  <a:moveTo>
                    <a:pt x="1" y="0"/>
                  </a:moveTo>
                  <a:lnTo>
                    <a:pt x="1" y="5650"/>
                  </a:lnTo>
                  <a:lnTo>
                    <a:pt x="10237" y="15864"/>
                  </a:lnTo>
                  <a:lnTo>
                    <a:pt x="25525" y="15864"/>
                  </a:lnTo>
                  <a:lnTo>
                    <a:pt x="25525" y="15576"/>
                  </a:lnTo>
                  <a:lnTo>
                    <a:pt x="10348" y="15576"/>
                  </a:lnTo>
                  <a:lnTo>
                    <a:pt x="289" y="553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2140225" y="1087600"/>
              <a:ext cx="83675" cy="76050"/>
            </a:xfrm>
            <a:custGeom>
              <a:avLst/>
              <a:gdLst/>
              <a:ahLst/>
              <a:cxnLst/>
              <a:rect l="l" t="t" r="r" b="b"/>
              <a:pathLst>
                <a:path w="3347" h="3042" extrusionOk="0">
                  <a:moveTo>
                    <a:pt x="1663" y="272"/>
                  </a:moveTo>
                  <a:cubicBezTo>
                    <a:pt x="1995" y="272"/>
                    <a:pt x="2305" y="405"/>
                    <a:pt x="2549" y="649"/>
                  </a:cubicBezTo>
                  <a:cubicBezTo>
                    <a:pt x="3036" y="1136"/>
                    <a:pt x="3036" y="1912"/>
                    <a:pt x="2549" y="2399"/>
                  </a:cubicBezTo>
                  <a:cubicBezTo>
                    <a:pt x="2305" y="2643"/>
                    <a:pt x="1984" y="2765"/>
                    <a:pt x="1663" y="2765"/>
                  </a:cubicBezTo>
                  <a:cubicBezTo>
                    <a:pt x="1341" y="2765"/>
                    <a:pt x="1020" y="2643"/>
                    <a:pt x="776" y="2399"/>
                  </a:cubicBezTo>
                  <a:cubicBezTo>
                    <a:pt x="289" y="1912"/>
                    <a:pt x="289" y="1136"/>
                    <a:pt x="776" y="649"/>
                  </a:cubicBezTo>
                  <a:cubicBezTo>
                    <a:pt x="1020" y="405"/>
                    <a:pt x="1352" y="272"/>
                    <a:pt x="1663" y="272"/>
                  </a:cubicBezTo>
                  <a:close/>
                  <a:moveTo>
                    <a:pt x="1674" y="1"/>
                  </a:moveTo>
                  <a:cubicBezTo>
                    <a:pt x="1286" y="1"/>
                    <a:pt x="898" y="150"/>
                    <a:pt x="599" y="449"/>
                  </a:cubicBezTo>
                  <a:cubicBezTo>
                    <a:pt x="1" y="1048"/>
                    <a:pt x="1" y="2000"/>
                    <a:pt x="599" y="2599"/>
                  </a:cubicBezTo>
                  <a:cubicBezTo>
                    <a:pt x="887" y="2909"/>
                    <a:pt x="1286" y="3042"/>
                    <a:pt x="1663" y="3042"/>
                  </a:cubicBezTo>
                  <a:cubicBezTo>
                    <a:pt x="2061" y="3042"/>
                    <a:pt x="2460" y="2909"/>
                    <a:pt x="2748" y="2599"/>
                  </a:cubicBezTo>
                  <a:cubicBezTo>
                    <a:pt x="3346" y="2000"/>
                    <a:pt x="3346" y="1048"/>
                    <a:pt x="2748" y="449"/>
                  </a:cubicBezTo>
                  <a:cubicBezTo>
                    <a:pt x="2449" y="150"/>
                    <a:pt x="2061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0" name="Google Shape;2020;p35"/>
          <p:cNvGrpSpPr/>
          <p:nvPr/>
        </p:nvGrpSpPr>
        <p:grpSpPr>
          <a:xfrm>
            <a:off x="4671877" y="267109"/>
            <a:ext cx="1178136" cy="679753"/>
            <a:chOff x="2176527" y="4297299"/>
            <a:chExt cx="1178136" cy="679753"/>
          </a:xfrm>
        </p:grpSpPr>
        <p:sp>
          <p:nvSpPr>
            <p:cNvPr id="2021" name="Google Shape;2021;p35"/>
            <p:cNvSpPr/>
            <p:nvPr/>
          </p:nvSpPr>
          <p:spPr>
            <a:xfrm>
              <a:off x="2892971" y="4297299"/>
              <a:ext cx="461692" cy="407329"/>
            </a:xfrm>
            <a:custGeom>
              <a:avLst/>
              <a:gdLst/>
              <a:ahLst/>
              <a:cxnLst/>
              <a:rect l="l" t="t" r="r" b="b"/>
              <a:pathLst>
                <a:path w="12807" h="11299" extrusionOk="0">
                  <a:moveTo>
                    <a:pt x="6403" y="353"/>
                  </a:moveTo>
                  <a:cubicBezTo>
                    <a:pt x="7511" y="353"/>
                    <a:pt x="8641" y="707"/>
                    <a:pt x="9594" y="1416"/>
                  </a:cubicBezTo>
                  <a:cubicBezTo>
                    <a:pt x="11920" y="3167"/>
                    <a:pt x="12408" y="6512"/>
                    <a:pt x="10635" y="8839"/>
                  </a:cubicBezTo>
                  <a:cubicBezTo>
                    <a:pt x="9601" y="10226"/>
                    <a:pt x="8011" y="10956"/>
                    <a:pt x="6403" y="10956"/>
                  </a:cubicBezTo>
                  <a:cubicBezTo>
                    <a:pt x="5288" y="10956"/>
                    <a:pt x="4165" y="10606"/>
                    <a:pt x="3213" y="9880"/>
                  </a:cubicBezTo>
                  <a:cubicBezTo>
                    <a:pt x="864" y="8130"/>
                    <a:pt x="399" y="4806"/>
                    <a:pt x="2172" y="2458"/>
                  </a:cubicBezTo>
                  <a:cubicBezTo>
                    <a:pt x="3213" y="1084"/>
                    <a:pt x="4808" y="353"/>
                    <a:pt x="6403" y="353"/>
                  </a:cubicBezTo>
                  <a:close/>
                  <a:moveTo>
                    <a:pt x="6415" y="1"/>
                  </a:moveTo>
                  <a:cubicBezTo>
                    <a:pt x="4696" y="1"/>
                    <a:pt x="2998" y="776"/>
                    <a:pt x="1884" y="2258"/>
                  </a:cubicBezTo>
                  <a:cubicBezTo>
                    <a:pt x="0" y="4740"/>
                    <a:pt x="510" y="8285"/>
                    <a:pt x="2991" y="10168"/>
                  </a:cubicBezTo>
                  <a:cubicBezTo>
                    <a:pt x="4011" y="10944"/>
                    <a:pt x="5207" y="11298"/>
                    <a:pt x="6403" y="11298"/>
                  </a:cubicBezTo>
                  <a:cubicBezTo>
                    <a:pt x="8109" y="11298"/>
                    <a:pt x="9816" y="10523"/>
                    <a:pt x="10923" y="9060"/>
                  </a:cubicBezTo>
                  <a:cubicBezTo>
                    <a:pt x="12807" y="6557"/>
                    <a:pt x="12297" y="3012"/>
                    <a:pt x="9816" y="1128"/>
                  </a:cubicBezTo>
                  <a:cubicBezTo>
                    <a:pt x="8794" y="369"/>
                    <a:pt x="7599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2957644" y="4356096"/>
              <a:ext cx="330723" cy="292402"/>
            </a:xfrm>
            <a:custGeom>
              <a:avLst/>
              <a:gdLst/>
              <a:ahLst/>
              <a:cxnLst/>
              <a:rect l="l" t="t" r="r" b="b"/>
              <a:pathLst>
                <a:path w="9174" h="8111" extrusionOk="0">
                  <a:moveTo>
                    <a:pt x="4593" y="0"/>
                  </a:moveTo>
                  <a:cubicBezTo>
                    <a:pt x="3365" y="0"/>
                    <a:pt x="2153" y="553"/>
                    <a:pt x="1352" y="1602"/>
                  </a:cubicBezTo>
                  <a:cubicBezTo>
                    <a:pt x="1" y="3397"/>
                    <a:pt x="355" y="5945"/>
                    <a:pt x="2150" y="7296"/>
                  </a:cubicBezTo>
                  <a:cubicBezTo>
                    <a:pt x="2880" y="7846"/>
                    <a:pt x="3732" y="8110"/>
                    <a:pt x="4576" y="8110"/>
                  </a:cubicBezTo>
                  <a:cubicBezTo>
                    <a:pt x="5806" y="8110"/>
                    <a:pt x="7021" y="7550"/>
                    <a:pt x="7822" y="6499"/>
                  </a:cubicBezTo>
                  <a:cubicBezTo>
                    <a:pt x="9174" y="4704"/>
                    <a:pt x="8819" y="2156"/>
                    <a:pt x="7024" y="805"/>
                  </a:cubicBezTo>
                  <a:cubicBezTo>
                    <a:pt x="6293" y="262"/>
                    <a:pt x="5439" y="0"/>
                    <a:pt x="4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3054292" y="4436199"/>
              <a:ext cx="138216" cy="130032"/>
            </a:xfrm>
            <a:custGeom>
              <a:avLst/>
              <a:gdLst/>
              <a:ahLst/>
              <a:cxnLst/>
              <a:rect l="l" t="t" r="r" b="b"/>
              <a:pathLst>
                <a:path w="3834" h="3607" extrusionOk="0">
                  <a:moveTo>
                    <a:pt x="1944" y="1"/>
                  </a:moveTo>
                  <a:cubicBezTo>
                    <a:pt x="1851" y="1"/>
                    <a:pt x="1757" y="8"/>
                    <a:pt x="1663" y="23"/>
                  </a:cubicBezTo>
                  <a:cubicBezTo>
                    <a:pt x="688" y="156"/>
                    <a:pt x="1" y="1064"/>
                    <a:pt x="134" y="2061"/>
                  </a:cubicBezTo>
                  <a:cubicBezTo>
                    <a:pt x="276" y="2955"/>
                    <a:pt x="1051" y="3606"/>
                    <a:pt x="1930" y="3606"/>
                  </a:cubicBezTo>
                  <a:cubicBezTo>
                    <a:pt x="2010" y="3606"/>
                    <a:pt x="2091" y="3601"/>
                    <a:pt x="2172" y="3590"/>
                  </a:cubicBezTo>
                  <a:cubicBezTo>
                    <a:pt x="3169" y="3435"/>
                    <a:pt x="3834" y="2526"/>
                    <a:pt x="3701" y="1551"/>
                  </a:cubicBezTo>
                  <a:cubicBezTo>
                    <a:pt x="3581" y="649"/>
                    <a:pt x="2825" y="1"/>
                    <a:pt x="1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2176527" y="4847200"/>
              <a:ext cx="146976" cy="129852"/>
            </a:xfrm>
            <a:custGeom>
              <a:avLst/>
              <a:gdLst/>
              <a:ahLst/>
              <a:cxnLst/>
              <a:rect l="l" t="t" r="r" b="b"/>
              <a:pathLst>
                <a:path w="4077" h="3602" extrusionOk="0">
                  <a:moveTo>
                    <a:pt x="2037" y="1"/>
                  </a:moveTo>
                  <a:cubicBezTo>
                    <a:pt x="1490" y="1"/>
                    <a:pt x="952" y="248"/>
                    <a:pt x="598" y="719"/>
                  </a:cubicBezTo>
                  <a:cubicBezTo>
                    <a:pt x="0" y="1517"/>
                    <a:pt x="177" y="2647"/>
                    <a:pt x="953" y="3245"/>
                  </a:cubicBezTo>
                  <a:cubicBezTo>
                    <a:pt x="1275" y="3487"/>
                    <a:pt x="1652" y="3602"/>
                    <a:pt x="2026" y="3602"/>
                  </a:cubicBezTo>
                  <a:cubicBezTo>
                    <a:pt x="2577" y="3602"/>
                    <a:pt x="3122" y="3352"/>
                    <a:pt x="3479" y="2890"/>
                  </a:cubicBezTo>
                  <a:cubicBezTo>
                    <a:pt x="4077" y="2093"/>
                    <a:pt x="3922" y="963"/>
                    <a:pt x="3124" y="365"/>
                  </a:cubicBezTo>
                  <a:cubicBezTo>
                    <a:pt x="2798" y="120"/>
                    <a:pt x="241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2249996" y="4637464"/>
              <a:ext cx="740467" cy="281190"/>
            </a:xfrm>
            <a:custGeom>
              <a:avLst/>
              <a:gdLst/>
              <a:ahLst/>
              <a:cxnLst/>
              <a:rect l="l" t="t" r="r" b="b"/>
              <a:pathLst>
                <a:path w="20540" h="7800" extrusionOk="0">
                  <a:moveTo>
                    <a:pt x="20296" y="1"/>
                  </a:moveTo>
                  <a:lnTo>
                    <a:pt x="12873" y="7445"/>
                  </a:lnTo>
                  <a:lnTo>
                    <a:pt x="0" y="7445"/>
                  </a:lnTo>
                  <a:lnTo>
                    <a:pt x="0" y="7800"/>
                  </a:lnTo>
                  <a:lnTo>
                    <a:pt x="13006" y="7800"/>
                  </a:lnTo>
                  <a:lnTo>
                    <a:pt x="20539" y="267"/>
                  </a:lnTo>
                  <a:lnTo>
                    <a:pt x="2029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051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oogle Shape;2099;p37"/>
          <p:cNvGrpSpPr/>
          <p:nvPr/>
        </p:nvGrpSpPr>
        <p:grpSpPr>
          <a:xfrm rot="10800000">
            <a:off x="3833004" y="-324703"/>
            <a:ext cx="507036" cy="690583"/>
            <a:chOff x="2409497" y="4753383"/>
            <a:chExt cx="507036" cy="690583"/>
          </a:xfrm>
        </p:grpSpPr>
        <p:grpSp>
          <p:nvGrpSpPr>
            <p:cNvPr id="2100" name="Google Shape;2100;p37"/>
            <p:cNvGrpSpPr/>
            <p:nvPr/>
          </p:nvGrpSpPr>
          <p:grpSpPr>
            <a:xfrm>
              <a:off x="2733735" y="4845493"/>
              <a:ext cx="182798" cy="598473"/>
              <a:chOff x="3638102" y="4583399"/>
              <a:chExt cx="182798" cy="598473"/>
            </a:xfrm>
          </p:grpSpPr>
          <p:sp>
            <p:nvSpPr>
              <p:cNvPr id="2101" name="Google Shape;2101;p3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3" name="Google Shape;2103;p37"/>
            <p:cNvGrpSpPr/>
            <p:nvPr/>
          </p:nvGrpSpPr>
          <p:grpSpPr>
            <a:xfrm>
              <a:off x="2409497" y="4753383"/>
              <a:ext cx="182798" cy="598473"/>
              <a:chOff x="3638102" y="4583399"/>
              <a:chExt cx="182798" cy="598473"/>
            </a:xfrm>
          </p:grpSpPr>
          <p:sp>
            <p:nvSpPr>
              <p:cNvPr id="2104" name="Google Shape;2104;p37"/>
              <p:cNvSpPr/>
              <p:nvPr/>
            </p:nvSpPr>
            <p:spPr>
              <a:xfrm>
                <a:off x="3710947" y="4755502"/>
                <a:ext cx="21214" cy="42637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135" extrusionOk="0">
                    <a:moveTo>
                      <a:pt x="0" y="1"/>
                    </a:moveTo>
                    <a:lnTo>
                      <a:pt x="0" y="7135"/>
                    </a:lnTo>
                    <a:lnTo>
                      <a:pt x="355" y="7135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7"/>
              <p:cNvSpPr/>
              <p:nvPr/>
            </p:nvSpPr>
            <p:spPr>
              <a:xfrm>
                <a:off x="3638102" y="4583399"/>
                <a:ext cx="182798" cy="181424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36" extrusionOk="0">
                    <a:moveTo>
                      <a:pt x="1530" y="266"/>
                    </a:moveTo>
                    <a:cubicBezTo>
                      <a:pt x="1862" y="266"/>
                      <a:pt x="2172" y="399"/>
                      <a:pt x="2394" y="643"/>
                    </a:cubicBezTo>
                    <a:cubicBezTo>
                      <a:pt x="2638" y="864"/>
                      <a:pt x="2770" y="1175"/>
                      <a:pt x="2770" y="1507"/>
                    </a:cubicBezTo>
                    <a:cubicBezTo>
                      <a:pt x="2770" y="1839"/>
                      <a:pt x="2638" y="2172"/>
                      <a:pt x="2394" y="2393"/>
                    </a:cubicBezTo>
                    <a:cubicBezTo>
                      <a:pt x="2172" y="2637"/>
                      <a:pt x="1862" y="2770"/>
                      <a:pt x="1530" y="2770"/>
                    </a:cubicBezTo>
                    <a:cubicBezTo>
                      <a:pt x="1197" y="2770"/>
                      <a:pt x="865" y="2637"/>
                      <a:pt x="643" y="2393"/>
                    </a:cubicBezTo>
                    <a:cubicBezTo>
                      <a:pt x="400" y="2172"/>
                      <a:pt x="267" y="1839"/>
                      <a:pt x="267" y="1507"/>
                    </a:cubicBezTo>
                    <a:cubicBezTo>
                      <a:pt x="267" y="1175"/>
                      <a:pt x="400" y="864"/>
                      <a:pt x="643" y="643"/>
                    </a:cubicBezTo>
                    <a:cubicBezTo>
                      <a:pt x="865" y="399"/>
                      <a:pt x="1197" y="266"/>
                      <a:pt x="1530" y="266"/>
                    </a:cubicBezTo>
                    <a:close/>
                    <a:moveTo>
                      <a:pt x="1530" y="0"/>
                    </a:moveTo>
                    <a:cubicBezTo>
                      <a:pt x="1109" y="0"/>
                      <a:pt x="732" y="155"/>
                      <a:pt x="444" y="443"/>
                    </a:cubicBezTo>
                    <a:cubicBezTo>
                      <a:pt x="156" y="731"/>
                      <a:pt x="1" y="1108"/>
                      <a:pt x="1" y="1507"/>
                    </a:cubicBezTo>
                    <a:cubicBezTo>
                      <a:pt x="1" y="1928"/>
                      <a:pt x="156" y="2305"/>
                      <a:pt x="444" y="2593"/>
                    </a:cubicBezTo>
                    <a:cubicBezTo>
                      <a:pt x="732" y="2881"/>
                      <a:pt x="1109" y="3036"/>
                      <a:pt x="1530" y="3036"/>
                    </a:cubicBezTo>
                    <a:cubicBezTo>
                      <a:pt x="1928" y="3036"/>
                      <a:pt x="2305" y="2881"/>
                      <a:pt x="2593" y="2593"/>
                    </a:cubicBezTo>
                    <a:cubicBezTo>
                      <a:pt x="2881" y="2305"/>
                      <a:pt x="3058" y="1928"/>
                      <a:pt x="3058" y="1507"/>
                    </a:cubicBezTo>
                    <a:cubicBezTo>
                      <a:pt x="3058" y="1108"/>
                      <a:pt x="2881" y="731"/>
                      <a:pt x="2593" y="443"/>
                    </a:cubicBezTo>
                    <a:cubicBezTo>
                      <a:pt x="2305" y="155"/>
                      <a:pt x="1928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6" name="Google Shape;2106;p37"/>
          <p:cNvSpPr/>
          <p:nvPr/>
        </p:nvSpPr>
        <p:spPr>
          <a:xfrm>
            <a:off x="7474996" y="1464363"/>
            <a:ext cx="567000" cy="5670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37"/>
          <p:cNvSpPr txBox="1"/>
          <p:nvPr/>
        </p:nvSpPr>
        <p:spPr>
          <a:xfrm>
            <a:off x="3111364" y="1190636"/>
            <a:ext cx="3169179" cy="36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>
                <a:solidFill>
                  <a:schemeClr val="tx1"/>
                </a:solidFill>
              </a:rPr>
              <a:t>Computer Networks</a:t>
            </a:r>
          </a:p>
        </p:txBody>
      </p:sp>
      <p:cxnSp>
        <p:nvCxnSpPr>
          <p:cNvPr id="2110" name="Google Shape;2110;p37"/>
          <p:cNvCxnSpPr>
            <a:stCxn id="2111" idx="3"/>
            <a:endCxn id="2109" idx="1"/>
          </p:cNvCxnSpPr>
          <p:nvPr/>
        </p:nvCxnSpPr>
        <p:spPr>
          <a:xfrm>
            <a:off x="2761418" y="1370853"/>
            <a:ext cx="3498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3" name="Google Shape;2113;p37"/>
          <p:cNvCxnSpPr/>
          <p:nvPr/>
        </p:nvCxnSpPr>
        <p:spPr>
          <a:xfrm>
            <a:off x="1890645" y="2537332"/>
            <a:ext cx="23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4" name="Google Shape;2114;p37"/>
          <p:cNvSpPr/>
          <p:nvPr/>
        </p:nvSpPr>
        <p:spPr>
          <a:xfrm>
            <a:off x="7474996" y="2243463"/>
            <a:ext cx="567000" cy="5670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37"/>
          <p:cNvSpPr txBox="1"/>
          <p:nvPr/>
        </p:nvSpPr>
        <p:spPr>
          <a:xfrm>
            <a:off x="3121959" y="1761408"/>
            <a:ext cx="3280291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>
                <a:solidFill>
                  <a:schemeClr val="tx1"/>
                </a:solidFill>
              </a:rPr>
              <a:t>The Internet</a:t>
            </a:r>
          </a:p>
        </p:txBody>
      </p:sp>
      <p:sp>
        <p:nvSpPr>
          <p:cNvPr id="2119" name="Google Shape;2119;p37"/>
          <p:cNvSpPr/>
          <p:nvPr/>
        </p:nvSpPr>
        <p:spPr>
          <a:xfrm>
            <a:off x="7474996" y="3022563"/>
            <a:ext cx="567000" cy="5670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37"/>
          <p:cNvSpPr txBox="1"/>
          <p:nvPr/>
        </p:nvSpPr>
        <p:spPr>
          <a:xfrm>
            <a:off x="3096645" y="2500610"/>
            <a:ext cx="3368166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>
                <a:solidFill>
                  <a:schemeClr val="tx1"/>
                </a:solidFill>
              </a:rPr>
              <a:t>World Wide 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124" name="Google Shape;2124;p37"/>
          <p:cNvSpPr/>
          <p:nvPr/>
        </p:nvSpPr>
        <p:spPr>
          <a:xfrm>
            <a:off x="7474996" y="3801663"/>
            <a:ext cx="567000" cy="5670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37"/>
          <p:cNvSpPr txBox="1"/>
          <p:nvPr/>
        </p:nvSpPr>
        <p:spPr>
          <a:xfrm>
            <a:off x="3111365" y="3526932"/>
            <a:ext cx="139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>
                <a:solidFill>
                  <a:schemeClr val="tx1"/>
                </a:solidFill>
              </a:rPr>
              <a:t>Hackers</a:t>
            </a:r>
          </a:p>
        </p:txBody>
      </p:sp>
      <p:cxnSp>
        <p:nvCxnSpPr>
          <p:cNvPr id="2129" name="Google Shape;2129;p37"/>
          <p:cNvCxnSpPr/>
          <p:nvPr/>
        </p:nvCxnSpPr>
        <p:spPr>
          <a:xfrm>
            <a:off x="2761418" y="1966558"/>
            <a:ext cx="34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1" name="Google Shape;2131;p37"/>
          <p:cNvCxnSpPr/>
          <p:nvPr/>
        </p:nvCxnSpPr>
        <p:spPr>
          <a:xfrm>
            <a:off x="2746845" y="2537332"/>
            <a:ext cx="34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3" name="Google Shape;2133;p37"/>
          <p:cNvCxnSpPr>
            <a:stCxn id="2134" idx="3"/>
            <a:endCxn id="2126" idx="1"/>
          </p:cNvCxnSpPr>
          <p:nvPr/>
        </p:nvCxnSpPr>
        <p:spPr>
          <a:xfrm>
            <a:off x="2761418" y="3708316"/>
            <a:ext cx="34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1" name="Google Shape;2111;p37"/>
          <p:cNvSpPr txBox="1"/>
          <p:nvPr/>
        </p:nvSpPr>
        <p:spPr>
          <a:xfrm>
            <a:off x="2144018" y="1121853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1.</a:t>
            </a:r>
            <a:endParaRPr sz="32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132" name="Google Shape;2132;p37"/>
          <p:cNvSpPr txBox="1"/>
          <p:nvPr/>
        </p:nvSpPr>
        <p:spPr>
          <a:xfrm>
            <a:off x="2134551" y="2288333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3.</a:t>
            </a:r>
            <a:endParaRPr sz="32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2135" name="Google Shape;2135;p37"/>
          <p:cNvCxnSpPr>
            <a:stCxn id="2108" idx="2"/>
            <a:endCxn id="2111" idx="1"/>
          </p:cNvCxnSpPr>
          <p:nvPr/>
        </p:nvCxnSpPr>
        <p:spPr>
          <a:xfrm rot="10800000" flipH="1">
            <a:off x="1761835" y="1370932"/>
            <a:ext cx="382200" cy="11664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37"/>
          <p:cNvCxnSpPr/>
          <p:nvPr/>
        </p:nvCxnSpPr>
        <p:spPr>
          <a:xfrm flipV="1">
            <a:off x="1569473" y="1966558"/>
            <a:ext cx="758377" cy="58533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37"/>
          <p:cNvCxnSpPr/>
          <p:nvPr/>
        </p:nvCxnSpPr>
        <p:spPr>
          <a:xfrm>
            <a:off x="1597217" y="2537332"/>
            <a:ext cx="711433" cy="5159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37"/>
          <p:cNvCxnSpPr/>
          <p:nvPr/>
        </p:nvCxnSpPr>
        <p:spPr>
          <a:xfrm>
            <a:off x="1764338" y="2537333"/>
            <a:ext cx="382200" cy="11709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39" name="Google Shape;2139;p37"/>
          <p:cNvGrpSpPr/>
          <p:nvPr/>
        </p:nvGrpSpPr>
        <p:grpSpPr>
          <a:xfrm>
            <a:off x="7615639" y="1606497"/>
            <a:ext cx="285713" cy="282760"/>
            <a:chOff x="2808208" y="2112775"/>
            <a:chExt cx="393273" cy="389208"/>
          </a:xfrm>
        </p:grpSpPr>
        <p:sp>
          <p:nvSpPr>
            <p:cNvPr id="2140" name="Google Shape;2140;p37"/>
            <p:cNvSpPr/>
            <p:nvPr/>
          </p:nvSpPr>
          <p:spPr>
            <a:xfrm>
              <a:off x="2929389" y="2112775"/>
              <a:ext cx="23648" cy="31552"/>
            </a:xfrm>
            <a:custGeom>
              <a:avLst/>
              <a:gdLst/>
              <a:ahLst/>
              <a:cxnLst/>
              <a:rect l="l" t="t" r="r" b="b"/>
              <a:pathLst>
                <a:path w="739" h="986" extrusionOk="0">
                  <a:moveTo>
                    <a:pt x="390" y="1"/>
                  </a:moveTo>
                  <a:cubicBezTo>
                    <a:pt x="364" y="1"/>
                    <a:pt x="338" y="4"/>
                    <a:pt x="310" y="9"/>
                  </a:cubicBezTo>
                  <a:cubicBezTo>
                    <a:pt x="143" y="33"/>
                    <a:pt x="0" y="200"/>
                    <a:pt x="0" y="366"/>
                  </a:cubicBezTo>
                  <a:lnTo>
                    <a:pt x="0" y="985"/>
                  </a:lnTo>
                  <a:lnTo>
                    <a:pt x="739" y="985"/>
                  </a:lnTo>
                  <a:lnTo>
                    <a:pt x="739" y="366"/>
                  </a:lnTo>
                  <a:cubicBezTo>
                    <a:pt x="739" y="156"/>
                    <a:pt x="590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2992652" y="2113063"/>
              <a:ext cx="23648" cy="31264"/>
            </a:xfrm>
            <a:custGeom>
              <a:avLst/>
              <a:gdLst/>
              <a:ahLst/>
              <a:cxnLst/>
              <a:rect l="l" t="t" r="r" b="b"/>
              <a:pathLst>
                <a:path w="739" h="977" extrusionOk="0">
                  <a:moveTo>
                    <a:pt x="381" y="0"/>
                  </a:moveTo>
                  <a:cubicBezTo>
                    <a:pt x="167" y="0"/>
                    <a:pt x="0" y="143"/>
                    <a:pt x="0" y="357"/>
                  </a:cubicBezTo>
                  <a:lnTo>
                    <a:pt x="0" y="976"/>
                  </a:lnTo>
                  <a:lnTo>
                    <a:pt x="738" y="976"/>
                  </a:lnTo>
                  <a:lnTo>
                    <a:pt x="738" y="357"/>
                  </a:lnTo>
                  <a:cubicBezTo>
                    <a:pt x="738" y="143"/>
                    <a:pt x="572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056651" y="2112775"/>
              <a:ext cx="23648" cy="31552"/>
            </a:xfrm>
            <a:custGeom>
              <a:avLst/>
              <a:gdLst/>
              <a:ahLst/>
              <a:cxnLst/>
              <a:rect l="l" t="t" r="r" b="b"/>
              <a:pathLst>
                <a:path w="739" h="986" extrusionOk="0">
                  <a:moveTo>
                    <a:pt x="368" y="1"/>
                  </a:moveTo>
                  <a:cubicBezTo>
                    <a:pt x="341" y="1"/>
                    <a:pt x="314" y="4"/>
                    <a:pt x="286" y="9"/>
                  </a:cubicBezTo>
                  <a:cubicBezTo>
                    <a:pt x="120" y="57"/>
                    <a:pt x="0" y="200"/>
                    <a:pt x="0" y="366"/>
                  </a:cubicBezTo>
                  <a:lnTo>
                    <a:pt x="0" y="985"/>
                  </a:lnTo>
                  <a:lnTo>
                    <a:pt x="739" y="985"/>
                  </a:lnTo>
                  <a:lnTo>
                    <a:pt x="739" y="366"/>
                  </a:lnTo>
                  <a:cubicBezTo>
                    <a:pt x="739" y="156"/>
                    <a:pt x="571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2929389" y="2470431"/>
              <a:ext cx="23648" cy="31552"/>
            </a:xfrm>
            <a:custGeom>
              <a:avLst/>
              <a:gdLst/>
              <a:ahLst/>
              <a:cxnLst/>
              <a:rect l="l" t="t" r="r" b="b"/>
              <a:pathLst>
                <a:path w="739" h="986" extrusionOk="0">
                  <a:moveTo>
                    <a:pt x="0" y="1"/>
                  </a:moveTo>
                  <a:lnTo>
                    <a:pt x="0" y="620"/>
                  </a:lnTo>
                  <a:cubicBezTo>
                    <a:pt x="0" y="831"/>
                    <a:pt x="168" y="985"/>
                    <a:pt x="388" y="985"/>
                  </a:cubicBezTo>
                  <a:cubicBezTo>
                    <a:pt x="417" y="985"/>
                    <a:pt x="446" y="983"/>
                    <a:pt x="477" y="977"/>
                  </a:cubicBezTo>
                  <a:cubicBezTo>
                    <a:pt x="643" y="930"/>
                    <a:pt x="739" y="787"/>
                    <a:pt x="739" y="620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2992652" y="2470431"/>
              <a:ext cx="23648" cy="31296"/>
            </a:xfrm>
            <a:custGeom>
              <a:avLst/>
              <a:gdLst/>
              <a:ahLst/>
              <a:cxnLst/>
              <a:rect l="l" t="t" r="r" b="b"/>
              <a:pathLst>
                <a:path w="739" h="978" extrusionOk="0">
                  <a:moveTo>
                    <a:pt x="0" y="1"/>
                  </a:moveTo>
                  <a:lnTo>
                    <a:pt x="0" y="620"/>
                  </a:lnTo>
                  <a:cubicBezTo>
                    <a:pt x="0" y="834"/>
                    <a:pt x="167" y="977"/>
                    <a:pt x="381" y="977"/>
                  </a:cubicBezTo>
                  <a:cubicBezTo>
                    <a:pt x="572" y="977"/>
                    <a:pt x="738" y="834"/>
                    <a:pt x="738" y="620"/>
                  </a:cubicBezTo>
                  <a:lnTo>
                    <a:pt x="7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056651" y="2470431"/>
              <a:ext cx="23648" cy="31552"/>
            </a:xfrm>
            <a:custGeom>
              <a:avLst/>
              <a:gdLst/>
              <a:ahLst/>
              <a:cxnLst/>
              <a:rect l="l" t="t" r="r" b="b"/>
              <a:pathLst>
                <a:path w="739" h="986" extrusionOk="0">
                  <a:moveTo>
                    <a:pt x="0" y="1"/>
                  </a:moveTo>
                  <a:lnTo>
                    <a:pt x="0" y="620"/>
                  </a:lnTo>
                  <a:cubicBezTo>
                    <a:pt x="0" y="831"/>
                    <a:pt x="168" y="985"/>
                    <a:pt x="372" y="985"/>
                  </a:cubicBezTo>
                  <a:cubicBezTo>
                    <a:pt x="398" y="985"/>
                    <a:pt x="425" y="983"/>
                    <a:pt x="453" y="977"/>
                  </a:cubicBezTo>
                  <a:cubicBezTo>
                    <a:pt x="620" y="954"/>
                    <a:pt x="739" y="787"/>
                    <a:pt x="739" y="620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167913" y="2231940"/>
              <a:ext cx="33568" cy="23648"/>
            </a:xfrm>
            <a:custGeom>
              <a:avLst/>
              <a:gdLst/>
              <a:ahLst/>
              <a:cxnLst/>
              <a:rect l="l" t="t" r="r" b="b"/>
              <a:pathLst>
                <a:path w="1049" h="739" extrusionOk="0">
                  <a:moveTo>
                    <a:pt x="0" y="0"/>
                  </a:moveTo>
                  <a:lnTo>
                    <a:pt x="0" y="738"/>
                  </a:lnTo>
                  <a:lnTo>
                    <a:pt x="643" y="738"/>
                  </a:lnTo>
                  <a:cubicBezTo>
                    <a:pt x="882" y="738"/>
                    <a:pt x="1048" y="524"/>
                    <a:pt x="1001" y="286"/>
                  </a:cubicBezTo>
                  <a:cubicBezTo>
                    <a:pt x="953" y="119"/>
                    <a:pt x="810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167913" y="2295171"/>
              <a:ext cx="32032" cy="23648"/>
            </a:xfrm>
            <a:custGeom>
              <a:avLst/>
              <a:gdLst/>
              <a:ahLst/>
              <a:cxnLst/>
              <a:rect l="l" t="t" r="r" b="b"/>
              <a:pathLst>
                <a:path w="1001" h="739" extrusionOk="0">
                  <a:moveTo>
                    <a:pt x="0" y="1"/>
                  </a:moveTo>
                  <a:lnTo>
                    <a:pt x="0" y="739"/>
                  </a:lnTo>
                  <a:lnTo>
                    <a:pt x="643" y="739"/>
                  </a:lnTo>
                  <a:cubicBezTo>
                    <a:pt x="834" y="739"/>
                    <a:pt x="1001" y="572"/>
                    <a:pt x="1001" y="382"/>
                  </a:cubicBezTo>
                  <a:cubicBezTo>
                    <a:pt x="1001" y="167"/>
                    <a:pt x="83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3167913" y="2359202"/>
              <a:ext cx="33568" cy="23648"/>
            </a:xfrm>
            <a:custGeom>
              <a:avLst/>
              <a:gdLst/>
              <a:ahLst/>
              <a:cxnLst/>
              <a:rect l="l" t="t" r="r" b="b"/>
              <a:pathLst>
                <a:path w="1049" h="739" extrusionOk="0">
                  <a:moveTo>
                    <a:pt x="0" y="0"/>
                  </a:moveTo>
                  <a:lnTo>
                    <a:pt x="0" y="738"/>
                  </a:lnTo>
                  <a:lnTo>
                    <a:pt x="643" y="738"/>
                  </a:lnTo>
                  <a:cubicBezTo>
                    <a:pt x="882" y="738"/>
                    <a:pt x="1048" y="524"/>
                    <a:pt x="1001" y="286"/>
                  </a:cubicBezTo>
                  <a:cubicBezTo>
                    <a:pt x="953" y="119"/>
                    <a:pt x="810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2808208" y="2231940"/>
              <a:ext cx="33568" cy="23648"/>
            </a:xfrm>
            <a:custGeom>
              <a:avLst/>
              <a:gdLst/>
              <a:ahLst/>
              <a:cxnLst/>
              <a:rect l="l" t="t" r="r" b="b"/>
              <a:pathLst>
                <a:path w="1049" h="739" extrusionOk="0">
                  <a:moveTo>
                    <a:pt x="430" y="0"/>
                  </a:moveTo>
                  <a:cubicBezTo>
                    <a:pt x="191" y="0"/>
                    <a:pt x="1" y="214"/>
                    <a:pt x="72" y="453"/>
                  </a:cubicBezTo>
                  <a:cubicBezTo>
                    <a:pt x="96" y="619"/>
                    <a:pt x="263" y="738"/>
                    <a:pt x="430" y="738"/>
                  </a:cubicBezTo>
                  <a:lnTo>
                    <a:pt x="1049" y="738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2809744" y="2295171"/>
              <a:ext cx="32032" cy="23648"/>
            </a:xfrm>
            <a:custGeom>
              <a:avLst/>
              <a:gdLst/>
              <a:ahLst/>
              <a:cxnLst/>
              <a:rect l="l" t="t" r="r" b="b"/>
              <a:pathLst>
                <a:path w="1001" h="739" extrusionOk="0">
                  <a:moveTo>
                    <a:pt x="382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72"/>
                    <a:pt x="167" y="739"/>
                    <a:pt x="382" y="739"/>
                  </a:cubicBezTo>
                  <a:lnTo>
                    <a:pt x="1001" y="739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2808208" y="2359202"/>
              <a:ext cx="33568" cy="23648"/>
            </a:xfrm>
            <a:custGeom>
              <a:avLst/>
              <a:gdLst/>
              <a:ahLst/>
              <a:cxnLst/>
              <a:rect l="l" t="t" r="r" b="b"/>
              <a:pathLst>
                <a:path w="1049" h="739" extrusionOk="0">
                  <a:moveTo>
                    <a:pt x="430" y="0"/>
                  </a:moveTo>
                  <a:cubicBezTo>
                    <a:pt x="191" y="0"/>
                    <a:pt x="1" y="214"/>
                    <a:pt x="72" y="453"/>
                  </a:cubicBezTo>
                  <a:cubicBezTo>
                    <a:pt x="96" y="619"/>
                    <a:pt x="263" y="738"/>
                    <a:pt x="430" y="738"/>
                  </a:cubicBezTo>
                  <a:lnTo>
                    <a:pt x="1049" y="738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2864623" y="2167910"/>
              <a:ext cx="279712" cy="279712"/>
            </a:xfrm>
            <a:custGeom>
              <a:avLst/>
              <a:gdLst/>
              <a:ahLst/>
              <a:cxnLst/>
              <a:rect l="l" t="t" r="r" b="b"/>
              <a:pathLst>
                <a:path w="8741" h="8741" extrusionOk="0">
                  <a:moveTo>
                    <a:pt x="7454" y="929"/>
                  </a:moveTo>
                  <a:cubicBezTo>
                    <a:pt x="7645" y="929"/>
                    <a:pt x="7811" y="1096"/>
                    <a:pt x="7811" y="1287"/>
                  </a:cubicBezTo>
                  <a:lnTo>
                    <a:pt x="7811" y="7431"/>
                  </a:lnTo>
                  <a:cubicBezTo>
                    <a:pt x="7811" y="7621"/>
                    <a:pt x="7645" y="7788"/>
                    <a:pt x="7454" y="7788"/>
                  </a:cubicBezTo>
                  <a:lnTo>
                    <a:pt x="1334" y="7788"/>
                  </a:lnTo>
                  <a:cubicBezTo>
                    <a:pt x="1119" y="7788"/>
                    <a:pt x="953" y="7621"/>
                    <a:pt x="953" y="7431"/>
                  </a:cubicBezTo>
                  <a:lnTo>
                    <a:pt x="953" y="1287"/>
                  </a:lnTo>
                  <a:cubicBezTo>
                    <a:pt x="953" y="1096"/>
                    <a:pt x="1119" y="929"/>
                    <a:pt x="1334" y="929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8312"/>
                  </a:lnTo>
                  <a:cubicBezTo>
                    <a:pt x="0" y="8550"/>
                    <a:pt x="191" y="8741"/>
                    <a:pt x="429" y="8741"/>
                  </a:cubicBezTo>
                  <a:lnTo>
                    <a:pt x="8311" y="8741"/>
                  </a:lnTo>
                  <a:cubicBezTo>
                    <a:pt x="8550" y="8741"/>
                    <a:pt x="8740" y="8550"/>
                    <a:pt x="8740" y="8312"/>
                  </a:cubicBezTo>
                  <a:lnTo>
                    <a:pt x="8740" y="429"/>
                  </a:lnTo>
                  <a:cubicBezTo>
                    <a:pt x="8740" y="191"/>
                    <a:pt x="8550" y="1"/>
                    <a:pt x="8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2917966" y="2220485"/>
              <a:ext cx="173024" cy="173024"/>
            </a:xfrm>
            <a:custGeom>
              <a:avLst/>
              <a:gdLst/>
              <a:ahLst/>
              <a:cxnLst/>
              <a:rect l="l" t="t" r="r" b="b"/>
              <a:pathLst>
                <a:path w="5407" h="5407" extrusionOk="0">
                  <a:moveTo>
                    <a:pt x="2701" y="659"/>
                  </a:moveTo>
                  <a:cubicBezTo>
                    <a:pt x="2905" y="659"/>
                    <a:pt x="3072" y="814"/>
                    <a:pt x="3072" y="1025"/>
                  </a:cubicBezTo>
                  <a:lnTo>
                    <a:pt x="3072" y="1430"/>
                  </a:lnTo>
                  <a:cubicBezTo>
                    <a:pt x="3882" y="1596"/>
                    <a:pt x="4477" y="2311"/>
                    <a:pt x="4477" y="3168"/>
                  </a:cubicBezTo>
                  <a:cubicBezTo>
                    <a:pt x="4477" y="4145"/>
                    <a:pt x="3691" y="4954"/>
                    <a:pt x="2715" y="4954"/>
                  </a:cubicBezTo>
                  <a:cubicBezTo>
                    <a:pt x="1739" y="4954"/>
                    <a:pt x="929" y="4145"/>
                    <a:pt x="929" y="3168"/>
                  </a:cubicBezTo>
                  <a:cubicBezTo>
                    <a:pt x="929" y="2311"/>
                    <a:pt x="1548" y="1596"/>
                    <a:pt x="2334" y="1430"/>
                  </a:cubicBezTo>
                  <a:lnTo>
                    <a:pt x="2334" y="1025"/>
                  </a:lnTo>
                  <a:cubicBezTo>
                    <a:pt x="2334" y="858"/>
                    <a:pt x="2453" y="715"/>
                    <a:pt x="2620" y="668"/>
                  </a:cubicBezTo>
                  <a:cubicBezTo>
                    <a:pt x="2647" y="662"/>
                    <a:pt x="2675" y="659"/>
                    <a:pt x="2701" y="659"/>
                  </a:cubicBezTo>
                  <a:close/>
                  <a:moveTo>
                    <a:pt x="0" y="1"/>
                  </a:moveTo>
                  <a:lnTo>
                    <a:pt x="0" y="5407"/>
                  </a:lnTo>
                  <a:lnTo>
                    <a:pt x="5406" y="5407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2968237" y="2290595"/>
              <a:ext cx="69408" cy="64800"/>
            </a:xfrm>
            <a:custGeom>
              <a:avLst/>
              <a:gdLst/>
              <a:ahLst/>
              <a:cxnLst/>
              <a:rect l="l" t="t" r="r" b="b"/>
              <a:pathLst>
                <a:path w="2169" h="2025" extrusionOk="0">
                  <a:moveTo>
                    <a:pt x="763" y="1"/>
                  </a:moveTo>
                  <a:cubicBezTo>
                    <a:pt x="311" y="191"/>
                    <a:pt x="1" y="691"/>
                    <a:pt x="120" y="1239"/>
                  </a:cubicBezTo>
                  <a:cubicBezTo>
                    <a:pt x="215" y="1620"/>
                    <a:pt x="525" y="1906"/>
                    <a:pt x="906" y="2001"/>
                  </a:cubicBezTo>
                  <a:cubicBezTo>
                    <a:pt x="981" y="2017"/>
                    <a:pt x="1055" y="2025"/>
                    <a:pt x="1127" y="2025"/>
                  </a:cubicBezTo>
                  <a:cubicBezTo>
                    <a:pt x="1699" y="2025"/>
                    <a:pt x="2168" y="1548"/>
                    <a:pt x="2168" y="977"/>
                  </a:cubicBezTo>
                  <a:cubicBezTo>
                    <a:pt x="2168" y="525"/>
                    <a:pt x="1906" y="144"/>
                    <a:pt x="1501" y="1"/>
                  </a:cubicBezTo>
                  <a:lnTo>
                    <a:pt x="1501" y="453"/>
                  </a:lnTo>
                  <a:cubicBezTo>
                    <a:pt x="1501" y="620"/>
                    <a:pt x="1406" y="763"/>
                    <a:pt x="1239" y="810"/>
                  </a:cubicBezTo>
                  <a:cubicBezTo>
                    <a:pt x="1201" y="821"/>
                    <a:pt x="1164" y="826"/>
                    <a:pt x="1129" y="826"/>
                  </a:cubicBezTo>
                  <a:cubicBezTo>
                    <a:pt x="920" y="826"/>
                    <a:pt x="763" y="657"/>
                    <a:pt x="763" y="453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5" name="Google Shape;2155;p37"/>
          <p:cNvGrpSpPr/>
          <p:nvPr/>
        </p:nvGrpSpPr>
        <p:grpSpPr>
          <a:xfrm>
            <a:off x="7617299" y="2385625"/>
            <a:ext cx="282393" cy="282719"/>
            <a:chOff x="4061782" y="3303661"/>
            <a:chExt cx="388704" cy="389152"/>
          </a:xfrm>
        </p:grpSpPr>
        <p:sp>
          <p:nvSpPr>
            <p:cNvPr id="2156" name="Google Shape;2156;p37"/>
            <p:cNvSpPr/>
            <p:nvPr/>
          </p:nvSpPr>
          <p:spPr>
            <a:xfrm>
              <a:off x="4061782" y="3303661"/>
              <a:ext cx="388704" cy="389152"/>
            </a:xfrm>
            <a:custGeom>
              <a:avLst/>
              <a:gdLst/>
              <a:ahLst/>
              <a:cxnLst/>
              <a:rect l="l" t="t" r="r" b="b"/>
              <a:pathLst>
                <a:path w="12147" h="12161" extrusionOk="0">
                  <a:moveTo>
                    <a:pt x="7399" y="2501"/>
                  </a:moveTo>
                  <a:cubicBezTo>
                    <a:pt x="7594" y="2501"/>
                    <a:pt x="7764" y="2660"/>
                    <a:pt x="7764" y="2873"/>
                  </a:cubicBezTo>
                  <a:lnTo>
                    <a:pt x="7764" y="5325"/>
                  </a:lnTo>
                  <a:cubicBezTo>
                    <a:pt x="7764" y="5516"/>
                    <a:pt x="7598" y="5683"/>
                    <a:pt x="7383" y="5683"/>
                  </a:cubicBezTo>
                  <a:cubicBezTo>
                    <a:pt x="7169" y="5683"/>
                    <a:pt x="7026" y="5492"/>
                    <a:pt x="7026" y="5302"/>
                  </a:cubicBezTo>
                  <a:lnTo>
                    <a:pt x="7026" y="3516"/>
                  </a:lnTo>
                  <a:cubicBezTo>
                    <a:pt x="6693" y="3730"/>
                    <a:pt x="6716" y="3706"/>
                    <a:pt x="6669" y="3730"/>
                  </a:cubicBezTo>
                  <a:cubicBezTo>
                    <a:pt x="6619" y="3751"/>
                    <a:pt x="6567" y="3762"/>
                    <a:pt x="6516" y="3762"/>
                  </a:cubicBezTo>
                  <a:cubicBezTo>
                    <a:pt x="6396" y="3762"/>
                    <a:pt x="6283" y="3704"/>
                    <a:pt x="6216" y="3587"/>
                  </a:cubicBezTo>
                  <a:cubicBezTo>
                    <a:pt x="6097" y="3420"/>
                    <a:pt x="6169" y="3182"/>
                    <a:pt x="6335" y="3087"/>
                  </a:cubicBezTo>
                  <a:lnTo>
                    <a:pt x="7193" y="2563"/>
                  </a:lnTo>
                  <a:cubicBezTo>
                    <a:pt x="7260" y="2520"/>
                    <a:pt x="7331" y="2501"/>
                    <a:pt x="7399" y="2501"/>
                  </a:cubicBezTo>
                  <a:close/>
                  <a:moveTo>
                    <a:pt x="4597" y="2492"/>
                  </a:moveTo>
                  <a:cubicBezTo>
                    <a:pt x="5097" y="2492"/>
                    <a:pt x="5502" y="2896"/>
                    <a:pt x="5502" y="3396"/>
                  </a:cubicBezTo>
                  <a:lnTo>
                    <a:pt x="5502" y="4802"/>
                  </a:lnTo>
                  <a:cubicBezTo>
                    <a:pt x="5502" y="5302"/>
                    <a:pt x="5097" y="5706"/>
                    <a:pt x="4597" y="5706"/>
                  </a:cubicBezTo>
                  <a:lnTo>
                    <a:pt x="4002" y="5706"/>
                  </a:lnTo>
                  <a:cubicBezTo>
                    <a:pt x="3501" y="5706"/>
                    <a:pt x="3097" y="5302"/>
                    <a:pt x="3097" y="4802"/>
                  </a:cubicBezTo>
                  <a:lnTo>
                    <a:pt x="3097" y="3396"/>
                  </a:lnTo>
                  <a:cubicBezTo>
                    <a:pt x="3097" y="2896"/>
                    <a:pt x="3501" y="2492"/>
                    <a:pt x="4002" y="2492"/>
                  </a:cubicBezTo>
                  <a:close/>
                  <a:moveTo>
                    <a:pt x="7693" y="6445"/>
                  </a:moveTo>
                  <a:cubicBezTo>
                    <a:pt x="8193" y="6445"/>
                    <a:pt x="8598" y="6850"/>
                    <a:pt x="8598" y="7350"/>
                  </a:cubicBezTo>
                  <a:lnTo>
                    <a:pt x="8598" y="8755"/>
                  </a:lnTo>
                  <a:cubicBezTo>
                    <a:pt x="8598" y="9255"/>
                    <a:pt x="8193" y="9660"/>
                    <a:pt x="7693" y="9660"/>
                  </a:cubicBezTo>
                  <a:lnTo>
                    <a:pt x="7097" y="9660"/>
                  </a:lnTo>
                  <a:cubicBezTo>
                    <a:pt x="6597" y="9660"/>
                    <a:pt x="6193" y="9255"/>
                    <a:pt x="6193" y="8755"/>
                  </a:cubicBezTo>
                  <a:lnTo>
                    <a:pt x="6193" y="7350"/>
                  </a:lnTo>
                  <a:cubicBezTo>
                    <a:pt x="6193" y="6850"/>
                    <a:pt x="6597" y="6445"/>
                    <a:pt x="7097" y="6445"/>
                  </a:cubicBezTo>
                  <a:close/>
                  <a:moveTo>
                    <a:pt x="4284" y="6444"/>
                  </a:moveTo>
                  <a:cubicBezTo>
                    <a:pt x="4487" y="6444"/>
                    <a:pt x="4668" y="6607"/>
                    <a:pt x="4668" y="6826"/>
                  </a:cubicBezTo>
                  <a:lnTo>
                    <a:pt x="4668" y="9302"/>
                  </a:lnTo>
                  <a:cubicBezTo>
                    <a:pt x="4668" y="9517"/>
                    <a:pt x="4502" y="9683"/>
                    <a:pt x="4287" y="9683"/>
                  </a:cubicBezTo>
                  <a:cubicBezTo>
                    <a:pt x="4073" y="9660"/>
                    <a:pt x="3930" y="9493"/>
                    <a:pt x="3930" y="9302"/>
                  </a:cubicBezTo>
                  <a:lnTo>
                    <a:pt x="3930" y="7493"/>
                  </a:lnTo>
                  <a:cubicBezTo>
                    <a:pt x="3597" y="7707"/>
                    <a:pt x="3621" y="7683"/>
                    <a:pt x="3573" y="7707"/>
                  </a:cubicBezTo>
                  <a:cubicBezTo>
                    <a:pt x="3529" y="7726"/>
                    <a:pt x="3484" y="7734"/>
                    <a:pt x="3439" y="7734"/>
                  </a:cubicBezTo>
                  <a:cubicBezTo>
                    <a:pt x="3313" y="7734"/>
                    <a:pt x="3191" y="7663"/>
                    <a:pt x="3120" y="7540"/>
                  </a:cubicBezTo>
                  <a:cubicBezTo>
                    <a:pt x="3001" y="7373"/>
                    <a:pt x="3073" y="7135"/>
                    <a:pt x="3240" y="7040"/>
                  </a:cubicBezTo>
                  <a:lnTo>
                    <a:pt x="4097" y="6492"/>
                  </a:lnTo>
                  <a:cubicBezTo>
                    <a:pt x="4158" y="6459"/>
                    <a:pt x="4222" y="6444"/>
                    <a:pt x="4284" y="6444"/>
                  </a:cubicBezTo>
                  <a:close/>
                  <a:moveTo>
                    <a:pt x="6729" y="1"/>
                  </a:moveTo>
                  <a:cubicBezTo>
                    <a:pt x="6050" y="1"/>
                    <a:pt x="5363" y="111"/>
                    <a:pt x="4716" y="324"/>
                  </a:cubicBezTo>
                  <a:cubicBezTo>
                    <a:pt x="2644" y="991"/>
                    <a:pt x="1191" y="2896"/>
                    <a:pt x="1263" y="5325"/>
                  </a:cubicBezTo>
                  <a:cubicBezTo>
                    <a:pt x="1287" y="5445"/>
                    <a:pt x="1263" y="5540"/>
                    <a:pt x="1191" y="5635"/>
                  </a:cubicBezTo>
                  <a:lnTo>
                    <a:pt x="191" y="7397"/>
                  </a:lnTo>
                  <a:cubicBezTo>
                    <a:pt x="1" y="7731"/>
                    <a:pt x="215" y="8136"/>
                    <a:pt x="572" y="8183"/>
                  </a:cubicBezTo>
                  <a:lnTo>
                    <a:pt x="977" y="8231"/>
                  </a:lnTo>
                  <a:cubicBezTo>
                    <a:pt x="1120" y="8255"/>
                    <a:pt x="1215" y="8374"/>
                    <a:pt x="1239" y="8493"/>
                  </a:cubicBezTo>
                  <a:cubicBezTo>
                    <a:pt x="1549" y="10969"/>
                    <a:pt x="1692" y="11327"/>
                    <a:pt x="1977" y="11565"/>
                  </a:cubicBezTo>
                  <a:cubicBezTo>
                    <a:pt x="2046" y="11627"/>
                    <a:pt x="2180" y="11657"/>
                    <a:pt x="2358" y="11657"/>
                  </a:cubicBezTo>
                  <a:cubicBezTo>
                    <a:pt x="2861" y="11657"/>
                    <a:pt x="3716" y="11421"/>
                    <a:pt x="4454" y="11017"/>
                  </a:cubicBezTo>
                  <a:cubicBezTo>
                    <a:pt x="4491" y="10995"/>
                    <a:pt x="4532" y="10984"/>
                    <a:pt x="4574" y="10984"/>
                  </a:cubicBezTo>
                  <a:cubicBezTo>
                    <a:pt x="4667" y="10984"/>
                    <a:pt x="4762" y="11038"/>
                    <a:pt x="4811" y="11136"/>
                  </a:cubicBezTo>
                  <a:cubicBezTo>
                    <a:pt x="4883" y="11327"/>
                    <a:pt x="4978" y="11612"/>
                    <a:pt x="5049" y="12065"/>
                  </a:cubicBezTo>
                  <a:cubicBezTo>
                    <a:pt x="5073" y="12113"/>
                    <a:pt x="5121" y="12160"/>
                    <a:pt x="5169" y="12160"/>
                  </a:cubicBezTo>
                  <a:lnTo>
                    <a:pt x="10146" y="12160"/>
                  </a:lnTo>
                  <a:cubicBezTo>
                    <a:pt x="10217" y="12160"/>
                    <a:pt x="10289" y="12065"/>
                    <a:pt x="10241" y="11993"/>
                  </a:cubicBezTo>
                  <a:cubicBezTo>
                    <a:pt x="9955" y="11136"/>
                    <a:pt x="9669" y="10017"/>
                    <a:pt x="9669" y="8945"/>
                  </a:cubicBezTo>
                  <a:cubicBezTo>
                    <a:pt x="9717" y="7254"/>
                    <a:pt x="12146" y="7207"/>
                    <a:pt x="11360" y="3420"/>
                  </a:cubicBezTo>
                  <a:cubicBezTo>
                    <a:pt x="10891" y="1075"/>
                    <a:pt x="8851" y="1"/>
                    <a:pt x="6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4284306" y="3533480"/>
              <a:ext cx="28992" cy="55680"/>
            </a:xfrm>
            <a:custGeom>
              <a:avLst/>
              <a:gdLst/>
              <a:ahLst/>
              <a:cxnLst/>
              <a:rect l="l" t="t" r="r" b="b"/>
              <a:pathLst>
                <a:path w="906" h="1740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573"/>
                  </a:lnTo>
                  <a:cubicBezTo>
                    <a:pt x="1" y="1668"/>
                    <a:pt x="72" y="1739"/>
                    <a:pt x="167" y="1739"/>
                  </a:cubicBezTo>
                  <a:lnTo>
                    <a:pt x="739" y="1739"/>
                  </a:lnTo>
                  <a:cubicBezTo>
                    <a:pt x="834" y="1739"/>
                    <a:pt x="906" y="1668"/>
                    <a:pt x="906" y="1573"/>
                  </a:cubicBezTo>
                  <a:lnTo>
                    <a:pt x="906" y="168"/>
                  </a:lnTo>
                  <a:cubicBezTo>
                    <a:pt x="906" y="72"/>
                    <a:pt x="834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184468" y="3406987"/>
              <a:ext cx="28992" cy="55680"/>
            </a:xfrm>
            <a:custGeom>
              <a:avLst/>
              <a:gdLst/>
              <a:ahLst/>
              <a:cxnLst/>
              <a:rect l="l" t="t" r="r" b="b"/>
              <a:pathLst>
                <a:path w="906" h="1740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573"/>
                  </a:lnTo>
                  <a:cubicBezTo>
                    <a:pt x="1" y="1668"/>
                    <a:pt x="72" y="1739"/>
                    <a:pt x="168" y="1739"/>
                  </a:cubicBezTo>
                  <a:lnTo>
                    <a:pt x="739" y="1739"/>
                  </a:lnTo>
                  <a:cubicBezTo>
                    <a:pt x="834" y="1739"/>
                    <a:pt x="906" y="1668"/>
                    <a:pt x="906" y="1573"/>
                  </a:cubicBezTo>
                  <a:lnTo>
                    <a:pt x="906" y="167"/>
                  </a:lnTo>
                  <a:cubicBezTo>
                    <a:pt x="906" y="72"/>
                    <a:pt x="834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7"/>
          <p:cNvGrpSpPr/>
          <p:nvPr/>
        </p:nvGrpSpPr>
        <p:grpSpPr>
          <a:xfrm>
            <a:off x="7619254" y="3943792"/>
            <a:ext cx="278484" cy="283202"/>
            <a:chOff x="5970736" y="2703258"/>
            <a:chExt cx="383322" cy="389817"/>
          </a:xfrm>
        </p:grpSpPr>
        <p:sp>
          <p:nvSpPr>
            <p:cNvPr id="2160" name="Google Shape;2160;p37"/>
            <p:cNvSpPr/>
            <p:nvPr/>
          </p:nvSpPr>
          <p:spPr>
            <a:xfrm>
              <a:off x="6116269" y="2771449"/>
              <a:ext cx="167680" cy="166368"/>
            </a:xfrm>
            <a:custGeom>
              <a:avLst/>
              <a:gdLst/>
              <a:ahLst/>
              <a:cxnLst/>
              <a:rect l="l" t="t" r="r" b="b"/>
              <a:pathLst>
                <a:path w="5240" h="5199" extrusionOk="0">
                  <a:moveTo>
                    <a:pt x="3787" y="1"/>
                  </a:moveTo>
                  <a:lnTo>
                    <a:pt x="2001" y="1787"/>
                  </a:lnTo>
                  <a:cubicBezTo>
                    <a:pt x="1596" y="2215"/>
                    <a:pt x="977" y="3025"/>
                    <a:pt x="786" y="3573"/>
                  </a:cubicBezTo>
                  <a:lnTo>
                    <a:pt x="667" y="3906"/>
                  </a:lnTo>
                  <a:cubicBezTo>
                    <a:pt x="644" y="3954"/>
                    <a:pt x="620" y="4001"/>
                    <a:pt x="572" y="4049"/>
                  </a:cubicBezTo>
                  <a:lnTo>
                    <a:pt x="191" y="4454"/>
                  </a:lnTo>
                  <a:cubicBezTo>
                    <a:pt x="1" y="4621"/>
                    <a:pt x="1" y="4906"/>
                    <a:pt x="191" y="5073"/>
                  </a:cubicBezTo>
                  <a:cubicBezTo>
                    <a:pt x="274" y="5156"/>
                    <a:pt x="388" y="5198"/>
                    <a:pt x="501" y="5198"/>
                  </a:cubicBezTo>
                  <a:cubicBezTo>
                    <a:pt x="614" y="5198"/>
                    <a:pt x="727" y="5156"/>
                    <a:pt x="810" y="5073"/>
                  </a:cubicBezTo>
                  <a:lnTo>
                    <a:pt x="1215" y="4668"/>
                  </a:lnTo>
                  <a:cubicBezTo>
                    <a:pt x="1239" y="4644"/>
                    <a:pt x="1287" y="4597"/>
                    <a:pt x="1358" y="4597"/>
                  </a:cubicBezTo>
                  <a:lnTo>
                    <a:pt x="1691" y="4478"/>
                  </a:lnTo>
                  <a:cubicBezTo>
                    <a:pt x="2239" y="4287"/>
                    <a:pt x="3049" y="3668"/>
                    <a:pt x="3454" y="3239"/>
                  </a:cubicBezTo>
                  <a:lnTo>
                    <a:pt x="5240" y="1453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6254218" y="2703258"/>
              <a:ext cx="99840" cy="98720"/>
            </a:xfrm>
            <a:custGeom>
              <a:avLst/>
              <a:gdLst/>
              <a:ahLst/>
              <a:cxnLst/>
              <a:rect l="l" t="t" r="r" b="b"/>
              <a:pathLst>
                <a:path w="3120" h="3085" extrusionOk="0">
                  <a:moveTo>
                    <a:pt x="2694" y="0"/>
                  </a:moveTo>
                  <a:cubicBezTo>
                    <a:pt x="2596" y="0"/>
                    <a:pt x="2501" y="36"/>
                    <a:pt x="2429" y="107"/>
                  </a:cubicBezTo>
                  <a:lnTo>
                    <a:pt x="1715" y="798"/>
                  </a:lnTo>
                  <a:cubicBezTo>
                    <a:pt x="1643" y="869"/>
                    <a:pt x="1548" y="917"/>
                    <a:pt x="1453" y="917"/>
                  </a:cubicBezTo>
                  <a:lnTo>
                    <a:pt x="905" y="893"/>
                  </a:lnTo>
                  <a:cubicBezTo>
                    <a:pt x="786" y="893"/>
                    <a:pt x="691" y="917"/>
                    <a:pt x="619" y="1012"/>
                  </a:cubicBezTo>
                  <a:cubicBezTo>
                    <a:pt x="167" y="1465"/>
                    <a:pt x="286" y="1322"/>
                    <a:pt x="0" y="1632"/>
                  </a:cubicBezTo>
                  <a:lnTo>
                    <a:pt x="1453" y="3084"/>
                  </a:lnTo>
                  <a:lnTo>
                    <a:pt x="2072" y="2465"/>
                  </a:lnTo>
                  <a:cubicBezTo>
                    <a:pt x="2143" y="2394"/>
                    <a:pt x="2191" y="2275"/>
                    <a:pt x="2191" y="2179"/>
                  </a:cubicBezTo>
                  <a:lnTo>
                    <a:pt x="2167" y="1632"/>
                  </a:lnTo>
                  <a:cubicBezTo>
                    <a:pt x="2167" y="1512"/>
                    <a:pt x="2215" y="1417"/>
                    <a:pt x="2286" y="1346"/>
                  </a:cubicBezTo>
                  <a:lnTo>
                    <a:pt x="2977" y="655"/>
                  </a:lnTo>
                  <a:cubicBezTo>
                    <a:pt x="3120" y="512"/>
                    <a:pt x="3120" y="250"/>
                    <a:pt x="2977" y="107"/>
                  </a:cubicBezTo>
                  <a:cubicBezTo>
                    <a:pt x="2893" y="36"/>
                    <a:pt x="2792" y="0"/>
                    <a:pt x="2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6044654" y="2938549"/>
              <a:ext cx="69376" cy="72352"/>
            </a:xfrm>
            <a:custGeom>
              <a:avLst/>
              <a:gdLst/>
              <a:ahLst/>
              <a:cxnLst/>
              <a:rect l="l" t="t" r="r" b="b"/>
              <a:pathLst>
                <a:path w="2168" h="2261" extrusionOk="0">
                  <a:moveTo>
                    <a:pt x="1024" y="732"/>
                  </a:moveTo>
                  <a:lnTo>
                    <a:pt x="1334" y="1399"/>
                  </a:lnTo>
                  <a:cubicBezTo>
                    <a:pt x="1334" y="1423"/>
                    <a:pt x="1334" y="1447"/>
                    <a:pt x="1310" y="1447"/>
                  </a:cubicBezTo>
                  <a:lnTo>
                    <a:pt x="1167" y="1518"/>
                  </a:lnTo>
                  <a:lnTo>
                    <a:pt x="1143" y="1518"/>
                  </a:lnTo>
                  <a:lnTo>
                    <a:pt x="834" y="851"/>
                  </a:lnTo>
                  <a:cubicBezTo>
                    <a:pt x="834" y="827"/>
                    <a:pt x="834" y="804"/>
                    <a:pt x="857" y="804"/>
                  </a:cubicBezTo>
                  <a:lnTo>
                    <a:pt x="1000" y="732"/>
                  </a:lnTo>
                  <a:close/>
                  <a:moveTo>
                    <a:pt x="999" y="1"/>
                  </a:moveTo>
                  <a:cubicBezTo>
                    <a:pt x="895" y="1"/>
                    <a:pt x="791" y="22"/>
                    <a:pt x="691" y="65"/>
                  </a:cubicBezTo>
                  <a:lnTo>
                    <a:pt x="548" y="137"/>
                  </a:lnTo>
                  <a:cubicBezTo>
                    <a:pt x="167" y="327"/>
                    <a:pt x="0" y="780"/>
                    <a:pt x="167" y="1161"/>
                  </a:cubicBezTo>
                  <a:lnTo>
                    <a:pt x="476" y="1828"/>
                  </a:lnTo>
                  <a:cubicBezTo>
                    <a:pt x="598" y="2088"/>
                    <a:pt x="872" y="2260"/>
                    <a:pt x="1159" y="2260"/>
                  </a:cubicBezTo>
                  <a:cubicBezTo>
                    <a:pt x="1265" y="2260"/>
                    <a:pt x="1373" y="2236"/>
                    <a:pt x="1477" y="2185"/>
                  </a:cubicBezTo>
                  <a:lnTo>
                    <a:pt x="1619" y="2113"/>
                  </a:lnTo>
                  <a:cubicBezTo>
                    <a:pt x="2000" y="1947"/>
                    <a:pt x="2167" y="1494"/>
                    <a:pt x="2000" y="1113"/>
                  </a:cubicBezTo>
                  <a:lnTo>
                    <a:pt x="1691" y="446"/>
                  </a:lnTo>
                  <a:cubicBezTo>
                    <a:pt x="1568" y="165"/>
                    <a:pt x="1289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5976815" y="2871382"/>
              <a:ext cx="65568" cy="72224"/>
            </a:xfrm>
            <a:custGeom>
              <a:avLst/>
              <a:gdLst/>
              <a:ahLst/>
              <a:cxnLst/>
              <a:rect l="l" t="t" r="r" b="b"/>
              <a:pathLst>
                <a:path w="2049" h="2257" extrusionOk="0">
                  <a:moveTo>
                    <a:pt x="1032" y="726"/>
                  </a:moveTo>
                  <a:cubicBezTo>
                    <a:pt x="1036" y="726"/>
                    <a:pt x="1041" y="729"/>
                    <a:pt x="1048" y="736"/>
                  </a:cubicBezTo>
                  <a:lnTo>
                    <a:pt x="1215" y="759"/>
                  </a:lnTo>
                  <a:cubicBezTo>
                    <a:pt x="1215" y="783"/>
                    <a:pt x="1239" y="783"/>
                    <a:pt x="1239" y="807"/>
                  </a:cubicBezTo>
                  <a:lnTo>
                    <a:pt x="1025" y="1498"/>
                  </a:lnTo>
                  <a:cubicBezTo>
                    <a:pt x="1025" y="1521"/>
                    <a:pt x="1001" y="1521"/>
                    <a:pt x="977" y="1521"/>
                  </a:cubicBezTo>
                  <a:lnTo>
                    <a:pt x="834" y="1474"/>
                  </a:lnTo>
                  <a:cubicBezTo>
                    <a:pt x="834" y="1474"/>
                    <a:pt x="810" y="1474"/>
                    <a:pt x="810" y="1450"/>
                  </a:cubicBezTo>
                  <a:lnTo>
                    <a:pt x="1001" y="759"/>
                  </a:lnTo>
                  <a:cubicBezTo>
                    <a:pt x="1018" y="743"/>
                    <a:pt x="1023" y="726"/>
                    <a:pt x="1032" y="726"/>
                  </a:cubicBezTo>
                  <a:close/>
                  <a:moveTo>
                    <a:pt x="1059" y="0"/>
                  </a:moveTo>
                  <a:cubicBezTo>
                    <a:pt x="720" y="0"/>
                    <a:pt x="411" y="221"/>
                    <a:pt x="310" y="545"/>
                  </a:cubicBezTo>
                  <a:lnTo>
                    <a:pt x="120" y="1259"/>
                  </a:lnTo>
                  <a:cubicBezTo>
                    <a:pt x="1" y="1664"/>
                    <a:pt x="239" y="2093"/>
                    <a:pt x="644" y="2188"/>
                  </a:cubicBezTo>
                  <a:lnTo>
                    <a:pt x="810" y="2236"/>
                  </a:lnTo>
                  <a:cubicBezTo>
                    <a:pt x="870" y="2250"/>
                    <a:pt x="930" y="2257"/>
                    <a:pt x="990" y="2257"/>
                  </a:cubicBezTo>
                  <a:cubicBezTo>
                    <a:pt x="1329" y="2257"/>
                    <a:pt x="1638" y="2033"/>
                    <a:pt x="1739" y="1688"/>
                  </a:cubicBezTo>
                  <a:lnTo>
                    <a:pt x="1930" y="998"/>
                  </a:lnTo>
                  <a:cubicBezTo>
                    <a:pt x="2049" y="593"/>
                    <a:pt x="1810" y="164"/>
                    <a:pt x="1406" y="69"/>
                  </a:cubicBezTo>
                  <a:lnTo>
                    <a:pt x="1239" y="21"/>
                  </a:lnTo>
                  <a:cubicBezTo>
                    <a:pt x="1179" y="7"/>
                    <a:pt x="1118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6049198" y="2859447"/>
              <a:ext cx="41664" cy="64032"/>
            </a:xfrm>
            <a:custGeom>
              <a:avLst/>
              <a:gdLst/>
              <a:ahLst/>
              <a:cxnLst/>
              <a:rect l="l" t="t" r="r" b="b"/>
              <a:pathLst>
                <a:path w="1302" h="2001" extrusionOk="0">
                  <a:moveTo>
                    <a:pt x="882" y="0"/>
                  </a:moveTo>
                  <a:cubicBezTo>
                    <a:pt x="851" y="0"/>
                    <a:pt x="819" y="4"/>
                    <a:pt x="787" y="13"/>
                  </a:cubicBezTo>
                  <a:lnTo>
                    <a:pt x="311" y="156"/>
                  </a:lnTo>
                  <a:cubicBezTo>
                    <a:pt x="120" y="204"/>
                    <a:pt x="1" y="418"/>
                    <a:pt x="72" y="608"/>
                  </a:cubicBezTo>
                  <a:cubicBezTo>
                    <a:pt x="96" y="751"/>
                    <a:pt x="239" y="870"/>
                    <a:pt x="406" y="870"/>
                  </a:cubicBezTo>
                  <a:lnTo>
                    <a:pt x="263" y="1561"/>
                  </a:lnTo>
                  <a:cubicBezTo>
                    <a:pt x="215" y="1752"/>
                    <a:pt x="334" y="1966"/>
                    <a:pt x="525" y="1990"/>
                  </a:cubicBezTo>
                  <a:cubicBezTo>
                    <a:pt x="553" y="1997"/>
                    <a:pt x="582" y="2000"/>
                    <a:pt x="611" y="2000"/>
                  </a:cubicBezTo>
                  <a:cubicBezTo>
                    <a:pt x="775" y="2000"/>
                    <a:pt x="933" y="1890"/>
                    <a:pt x="954" y="1728"/>
                  </a:cubicBezTo>
                  <a:lnTo>
                    <a:pt x="1239" y="442"/>
                  </a:lnTo>
                  <a:cubicBezTo>
                    <a:pt x="1302" y="212"/>
                    <a:pt x="110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6005775" y="3011987"/>
              <a:ext cx="70912" cy="71584"/>
            </a:xfrm>
            <a:custGeom>
              <a:avLst/>
              <a:gdLst/>
              <a:ahLst/>
              <a:cxnLst/>
              <a:rect l="l" t="t" r="r" b="b"/>
              <a:pathLst>
                <a:path w="2216" h="2237" extrusionOk="0">
                  <a:moveTo>
                    <a:pt x="1182" y="729"/>
                  </a:moveTo>
                  <a:cubicBezTo>
                    <a:pt x="1191" y="729"/>
                    <a:pt x="1203" y="735"/>
                    <a:pt x="1215" y="747"/>
                  </a:cubicBezTo>
                  <a:lnTo>
                    <a:pt x="1358" y="819"/>
                  </a:lnTo>
                  <a:cubicBezTo>
                    <a:pt x="1382" y="819"/>
                    <a:pt x="1382" y="842"/>
                    <a:pt x="1382" y="842"/>
                  </a:cubicBezTo>
                  <a:lnTo>
                    <a:pt x="1048" y="1509"/>
                  </a:lnTo>
                  <a:lnTo>
                    <a:pt x="1001" y="1509"/>
                  </a:lnTo>
                  <a:lnTo>
                    <a:pt x="858" y="1438"/>
                  </a:lnTo>
                  <a:cubicBezTo>
                    <a:pt x="834" y="1438"/>
                    <a:pt x="834" y="1414"/>
                    <a:pt x="834" y="1390"/>
                  </a:cubicBezTo>
                  <a:lnTo>
                    <a:pt x="1167" y="747"/>
                  </a:lnTo>
                  <a:cubicBezTo>
                    <a:pt x="1167" y="735"/>
                    <a:pt x="1173" y="729"/>
                    <a:pt x="1182" y="729"/>
                  </a:cubicBezTo>
                  <a:close/>
                  <a:moveTo>
                    <a:pt x="1212" y="1"/>
                  </a:moveTo>
                  <a:cubicBezTo>
                    <a:pt x="930" y="1"/>
                    <a:pt x="661" y="159"/>
                    <a:pt x="524" y="414"/>
                  </a:cubicBezTo>
                  <a:lnTo>
                    <a:pt x="191" y="1057"/>
                  </a:lnTo>
                  <a:cubicBezTo>
                    <a:pt x="1" y="1438"/>
                    <a:pt x="143" y="1890"/>
                    <a:pt x="524" y="2081"/>
                  </a:cubicBezTo>
                  <a:lnTo>
                    <a:pt x="667" y="2152"/>
                  </a:lnTo>
                  <a:cubicBezTo>
                    <a:pt x="781" y="2209"/>
                    <a:pt x="901" y="2236"/>
                    <a:pt x="1019" y="2236"/>
                  </a:cubicBezTo>
                  <a:cubicBezTo>
                    <a:pt x="1295" y="2236"/>
                    <a:pt x="1558" y="2086"/>
                    <a:pt x="1691" y="1819"/>
                  </a:cubicBezTo>
                  <a:lnTo>
                    <a:pt x="2025" y="1176"/>
                  </a:lnTo>
                  <a:cubicBezTo>
                    <a:pt x="2215" y="819"/>
                    <a:pt x="2072" y="342"/>
                    <a:pt x="1691" y="152"/>
                  </a:cubicBezTo>
                  <a:lnTo>
                    <a:pt x="1548" y="80"/>
                  </a:lnTo>
                  <a:cubicBezTo>
                    <a:pt x="1440" y="26"/>
                    <a:pt x="1325" y="1"/>
                    <a:pt x="1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6081229" y="3024307"/>
              <a:ext cx="39648" cy="65440"/>
            </a:xfrm>
            <a:custGeom>
              <a:avLst/>
              <a:gdLst/>
              <a:ahLst/>
              <a:cxnLst/>
              <a:rect l="l" t="t" r="r" b="b"/>
              <a:pathLst>
                <a:path w="1239" h="2045" extrusionOk="0">
                  <a:moveTo>
                    <a:pt x="887" y="1"/>
                  </a:moveTo>
                  <a:cubicBezTo>
                    <a:pt x="823" y="1"/>
                    <a:pt x="756" y="17"/>
                    <a:pt x="691" y="53"/>
                  </a:cubicBezTo>
                  <a:lnTo>
                    <a:pt x="238" y="291"/>
                  </a:lnTo>
                  <a:cubicBezTo>
                    <a:pt x="72" y="386"/>
                    <a:pt x="0" y="624"/>
                    <a:pt x="95" y="791"/>
                  </a:cubicBezTo>
                  <a:cubicBezTo>
                    <a:pt x="179" y="916"/>
                    <a:pt x="316" y="986"/>
                    <a:pt x="445" y="986"/>
                  </a:cubicBezTo>
                  <a:cubicBezTo>
                    <a:pt x="464" y="986"/>
                    <a:pt x="482" y="984"/>
                    <a:pt x="500" y="981"/>
                  </a:cubicBezTo>
                  <a:lnTo>
                    <a:pt x="500" y="1672"/>
                  </a:lnTo>
                  <a:cubicBezTo>
                    <a:pt x="500" y="1839"/>
                    <a:pt x="619" y="2005"/>
                    <a:pt x="786" y="2029"/>
                  </a:cubicBezTo>
                  <a:cubicBezTo>
                    <a:pt x="821" y="2040"/>
                    <a:pt x="855" y="2044"/>
                    <a:pt x="888" y="2044"/>
                  </a:cubicBezTo>
                  <a:cubicBezTo>
                    <a:pt x="1082" y="2044"/>
                    <a:pt x="1238" y="1876"/>
                    <a:pt x="1238" y="1672"/>
                  </a:cubicBezTo>
                  <a:lnTo>
                    <a:pt x="1238" y="362"/>
                  </a:lnTo>
                  <a:cubicBezTo>
                    <a:pt x="1238" y="148"/>
                    <a:pt x="1078" y="1"/>
                    <a:pt x="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5970736" y="2958132"/>
              <a:ext cx="55648" cy="60096"/>
            </a:xfrm>
            <a:custGeom>
              <a:avLst/>
              <a:gdLst/>
              <a:ahLst/>
              <a:cxnLst/>
              <a:rect l="l" t="t" r="r" b="b"/>
              <a:pathLst>
                <a:path w="1739" h="1878" extrusionOk="0">
                  <a:moveTo>
                    <a:pt x="684" y="1"/>
                  </a:moveTo>
                  <a:cubicBezTo>
                    <a:pt x="565" y="1"/>
                    <a:pt x="449" y="55"/>
                    <a:pt x="381" y="168"/>
                  </a:cubicBezTo>
                  <a:lnTo>
                    <a:pt x="119" y="596"/>
                  </a:lnTo>
                  <a:cubicBezTo>
                    <a:pt x="0" y="763"/>
                    <a:pt x="48" y="1001"/>
                    <a:pt x="238" y="1097"/>
                  </a:cubicBezTo>
                  <a:cubicBezTo>
                    <a:pt x="290" y="1138"/>
                    <a:pt x="356" y="1157"/>
                    <a:pt x="424" y="1157"/>
                  </a:cubicBezTo>
                  <a:cubicBezTo>
                    <a:pt x="511" y="1157"/>
                    <a:pt x="600" y="1126"/>
                    <a:pt x="667" y="1073"/>
                  </a:cubicBezTo>
                  <a:lnTo>
                    <a:pt x="1000" y="1692"/>
                  </a:lnTo>
                  <a:cubicBezTo>
                    <a:pt x="1066" y="1808"/>
                    <a:pt x="1190" y="1878"/>
                    <a:pt x="1323" y="1878"/>
                  </a:cubicBezTo>
                  <a:cubicBezTo>
                    <a:pt x="1382" y="1878"/>
                    <a:pt x="1442" y="1864"/>
                    <a:pt x="1500" y="1835"/>
                  </a:cubicBezTo>
                  <a:cubicBezTo>
                    <a:pt x="1667" y="1740"/>
                    <a:pt x="1739" y="1525"/>
                    <a:pt x="1643" y="1335"/>
                  </a:cubicBezTo>
                  <a:lnTo>
                    <a:pt x="1024" y="192"/>
                  </a:lnTo>
                  <a:cubicBezTo>
                    <a:pt x="949" y="67"/>
                    <a:pt x="815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6136844" y="3021395"/>
              <a:ext cx="54144" cy="71680"/>
            </a:xfrm>
            <a:custGeom>
              <a:avLst/>
              <a:gdLst/>
              <a:ahLst/>
              <a:cxnLst/>
              <a:rect l="l" t="t" r="r" b="b"/>
              <a:pathLst>
                <a:path w="1692" h="2240" extrusionOk="0">
                  <a:moveTo>
                    <a:pt x="953" y="715"/>
                  </a:moveTo>
                  <a:cubicBezTo>
                    <a:pt x="977" y="715"/>
                    <a:pt x="977" y="715"/>
                    <a:pt x="977" y="739"/>
                  </a:cubicBezTo>
                  <a:lnTo>
                    <a:pt x="977" y="1477"/>
                  </a:lnTo>
                  <a:cubicBezTo>
                    <a:pt x="977" y="1477"/>
                    <a:pt x="977" y="1501"/>
                    <a:pt x="953" y="1501"/>
                  </a:cubicBezTo>
                  <a:lnTo>
                    <a:pt x="786" y="1501"/>
                  </a:lnTo>
                  <a:cubicBezTo>
                    <a:pt x="763" y="1501"/>
                    <a:pt x="739" y="1477"/>
                    <a:pt x="739" y="1477"/>
                  </a:cubicBezTo>
                  <a:lnTo>
                    <a:pt x="739" y="739"/>
                  </a:lnTo>
                  <a:cubicBezTo>
                    <a:pt x="739" y="715"/>
                    <a:pt x="763" y="715"/>
                    <a:pt x="786" y="715"/>
                  </a:cubicBezTo>
                  <a:close/>
                  <a:moveTo>
                    <a:pt x="763" y="1"/>
                  </a:moveTo>
                  <a:cubicBezTo>
                    <a:pt x="358" y="1"/>
                    <a:pt x="1" y="334"/>
                    <a:pt x="1" y="763"/>
                  </a:cubicBezTo>
                  <a:lnTo>
                    <a:pt x="1" y="1477"/>
                  </a:lnTo>
                  <a:cubicBezTo>
                    <a:pt x="1" y="1906"/>
                    <a:pt x="358" y="2239"/>
                    <a:pt x="763" y="2239"/>
                  </a:cubicBezTo>
                  <a:lnTo>
                    <a:pt x="929" y="2239"/>
                  </a:lnTo>
                  <a:cubicBezTo>
                    <a:pt x="1358" y="2239"/>
                    <a:pt x="1691" y="1906"/>
                    <a:pt x="1691" y="1477"/>
                  </a:cubicBezTo>
                  <a:lnTo>
                    <a:pt x="1691" y="763"/>
                  </a:lnTo>
                  <a:cubicBezTo>
                    <a:pt x="1691" y="334"/>
                    <a:pt x="135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6200875" y="3024307"/>
              <a:ext cx="39648" cy="65440"/>
            </a:xfrm>
            <a:custGeom>
              <a:avLst/>
              <a:gdLst/>
              <a:ahLst/>
              <a:cxnLst/>
              <a:rect l="l" t="t" r="r" b="b"/>
              <a:pathLst>
                <a:path w="1239" h="2045" extrusionOk="0">
                  <a:moveTo>
                    <a:pt x="877" y="1"/>
                  </a:moveTo>
                  <a:cubicBezTo>
                    <a:pt x="814" y="1"/>
                    <a:pt x="750" y="17"/>
                    <a:pt x="691" y="53"/>
                  </a:cubicBezTo>
                  <a:lnTo>
                    <a:pt x="238" y="291"/>
                  </a:lnTo>
                  <a:cubicBezTo>
                    <a:pt x="71" y="386"/>
                    <a:pt x="0" y="624"/>
                    <a:pt x="95" y="791"/>
                  </a:cubicBezTo>
                  <a:cubicBezTo>
                    <a:pt x="178" y="916"/>
                    <a:pt x="316" y="986"/>
                    <a:pt x="445" y="986"/>
                  </a:cubicBezTo>
                  <a:cubicBezTo>
                    <a:pt x="463" y="986"/>
                    <a:pt x="482" y="984"/>
                    <a:pt x="500" y="981"/>
                  </a:cubicBezTo>
                  <a:lnTo>
                    <a:pt x="500" y="1672"/>
                  </a:lnTo>
                  <a:cubicBezTo>
                    <a:pt x="500" y="1839"/>
                    <a:pt x="619" y="2005"/>
                    <a:pt x="786" y="2029"/>
                  </a:cubicBezTo>
                  <a:cubicBezTo>
                    <a:pt x="820" y="2040"/>
                    <a:pt x="854" y="2044"/>
                    <a:pt x="887" y="2044"/>
                  </a:cubicBezTo>
                  <a:cubicBezTo>
                    <a:pt x="1082" y="2044"/>
                    <a:pt x="1238" y="1876"/>
                    <a:pt x="1238" y="1672"/>
                  </a:cubicBezTo>
                  <a:lnTo>
                    <a:pt x="1238" y="362"/>
                  </a:lnTo>
                  <a:cubicBezTo>
                    <a:pt x="1238" y="148"/>
                    <a:pt x="1064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6142188" y="2947445"/>
              <a:ext cx="39648" cy="66080"/>
            </a:xfrm>
            <a:custGeom>
              <a:avLst/>
              <a:gdLst/>
              <a:ahLst/>
              <a:cxnLst/>
              <a:rect l="l" t="t" r="r" b="b"/>
              <a:pathLst>
                <a:path w="1239" h="2065" extrusionOk="0">
                  <a:moveTo>
                    <a:pt x="875" y="1"/>
                  </a:moveTo>
                  <a:cubicBezTo>
                    <a:pt x="815" y="1"/>
                    <a:pt x="752" y="16"/>
                    <a:pt x="691" y="49"/>
                  </a:cubicBezTo>
                  <a:lnTo>
                    <a:pt x="238" y="311"/>
                  </a:lnTo>
                  <a:cubicBezTo>
                    <a:pt x="72" y="407"/>
                    <a:pt x="0" y="621"/>
                    <a:pt x="96" y="811"/>
                  </a:cubicBezTo>
                  <a:cubicBezTo>
                    <a:pt x="171" y="924"/>
                    <a:pt x="291" y="993"/>
                    <a:pt x="409" y="993"/>
                  </a:cubicBezTo>
                  <a:cubicBezTo>
                    <a:pt x="440" y="993"/>
                    <a:pt x="471" y="988"/>
                    <a:pt x="500" y="978"/>
                  </a:cubicBezTo>
                  <a:lnTo>
                    <a:pt x="500" y="1693"/>
                  </a:lnTo>
                  <a:cubicBezTo>
                    <a:pt x="500" y="1896"/>
                    <a:pt x="657" y="2065"/>
                    <a:pt x="866" y="2065"/>
                  </a:cubicBezTo>
                  <a:cubicBezTo>
                    <a:pt x="902" y="2065"/>
                    <a:pt x="939" y="2060"/>
                    <a:pt x="977" y="2050"/>
                  </a:cubicBezTo>
                  <a:cubicBezTo>
                    <a:pt x="1143" y="2026"/>
                    <a:pt x="1239" y="1859"/>
                    <a:pt x="1239" y="1693"/>
                  </a:cubicBezTo>
                  <a:lnTo>
                    <a:pt x="1239" y="383"/>
                  </a:lnTo>
                  <a:cubicBezTo>
                    <a:pt x="1239" y="164"/>
                    <a:pt x="1071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6201611" y="2947477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977" y="739"/>
                  </a:moveTo>
                  <a:lnTo>
                    <a:pt x="977" y="1311"/>
                  </a:lnTo>
                  <a:lnTo>
                    <a:pt x="739" y="1311"/>
                  </a:lnTo>
                  <a:lnTo>
                    <a:pt x="739" y="739"/>
                  </a:ln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15"/>
                  </a:cubicBezTo>
                  <a:lnTo>
                    <a:pt x="1" y="1334"/>
                  </a:lnTo>
                  <a:cubicBezTo>
                    <a:pt x="1" y="1715"/>
                    <a:pt x="334" y="2049"/>
                    <a:pt x="739" y="2049"/>
                  </a:cubicBezTo>
                  <a:lnTo>
                    <a:pt x="977" y="2049"/>
                  </a:lnTo>
                  <a:cubicBezTo>
                    <a:pt x="1382" y="2049"/>
                    <a:pt x="1692" y="1715"/>
                    <a:pt x="1692" y="1334"/>
                  </a:cubicBezTo>
                  <a:lnTo>
                    <a:pt x="1692" y="715"/>
                  </a:lnTo>
                  <a:cubicBezTo>
                    <a:pt x="1692" y="334"/>
                    <a:pt x="138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37"/>
          <p:cNvGrpSpPr/>
          <p:nvPr/>
        </p:nvGrpSpPr>
        <p:grpSpPr>
          <a:xfrm>
            <a:off x="7616476" y="3164554"/>
            <a:ext cx="284040" cy="283041"/>
            <a:chOff x="6605507" y="3931903"/>
            <a:chExt cx="390970" cy="389595"/>
          </a:xfrm>
        </p:grpSpPr>
        <p:sp>
          <p:nvSpPr>
            <p:cNvPr id="2173" name="Google Shape;2173;p37"/>
            <p:cNvSpPr/>
            <p:nvPr/>
          </p:nvSpPr>
          <p:spPr>
            <a:xfrm>
              <a:off x="6720576" y="3931903"/>
              <a:ext cx="42720" cy="45120"/>
            </a:xfrm>
            <a:custGeom>
              <a:avLst/>
              <a:gdLst/>
              <a:ahLst/>
              <a:cxnLst/>
              <a:rect l="l" t="t" r="r" b="b"/>
              <a:pathLst>
                <a:path w="1335" h="1410" extrusionOk="0">
                  <a:moveTo>
                    <a:pt x="412" y="0"/>
                  </a:moveTo>
                  <a:cubicBezTo>
                    <a:pt x="332" y="0"/>
                    <a:pt x="253" y="25"/>
                    <a:pt x="191" y="76"/>
                  </a:cubicBezTo>
                  <a:cubicBezTo>
                    <a:pt x="24" y="219"/>
                    <a:pt x="0" y="434"/>
                    <a:pt x="143" y="600"/>
                  </a:cubicBezTo>
                  <a:lnTo>
                    <a:pt x="810" y="1410"/>
                  </a:lnTo>
                  <a:cubicBezTo>
                    <a:pt x="953" y="1219"/>
                    <a:pt x="1120" y="1029"/>
                    <a:pt x="1334" y="886"/>
                  </a:cubicBezTo>
                  <a:lnTo>
                    <a:pt x="691" y="124"/>
                  </a:lnTo>
                  <a:cubicBezTo>
                    <a:pt x="624" y="43"/>
                    <a:pt x="518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839454" y="3931903"/>
              <a:ext cx="42720" cy="45120"/>
            </a:xfrm>
            <a:custGeom>
              <a:avLst/>
              <a:gdLst/>
              <a:ahLst/>
              <a:cxnLst/>
              <a:rect l="l" t="t" r="r" b="b"/>
              <a:pathLst>
                <a:path w="1335" h="1410" extrusionOk="0">
                  <a:moveTo>
                    <a:pt x="922" y="0"/>
                  </a:moveTo>
                  <a:cubicBezTo>
                    <a:pt x="817" y="0"/>
                    <a:pt x="711" y="43"/>
                    <a:pt x="644" y="124"/>
                  </a:cubicBezTo>
                  <a:lnTo>
                    <a:pt x="1" y="886"/>
                  </a:lnTo>
                  <a:cubicBezTo>
                    <a:pt x="215" y="1029"/>
                    <a:pt x="382" y="1219"/>
                    <a:pt x="524" y="1410"/>
                  </a:cubicBezTo>
                  <a:lnTo>
                    <a:pt x="1191" y="600"/>
                  </a:lnTo>
                  <a:cubicBezTo>
                    <a:pt x="1334" y="434"/>
                    <a:pt x="1310" y="219"/>
                    <a:pt x="1144" y="76"/>
                  </a:cubicBezTo>
                  <a:cubicBezTo>
                    <a:pt x="1082" y="25"/>
                    <a:pt x="1002" y="0"/>
                    <a:pt x="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6606275" y="4051836"/>
              <a:ext cx="79296" cy="63904"/>
            </a:xfrm>
            <a:custGeom>
              <a:avLst/>
              <a:gdLst/>
              <a:ahLst/>
              <a:cxnLst/>
              <a:rect l="l" t="t" r="r" b="b"/>
              <a:pathLst>
                <a:path w="2478" h="1997" extrusionOk="0">
                  <a:moveTo>
                    <a:pt x="405" y="1"/>
                  </a:moveTo>
                  <a:cubicBezTo>
                    <a:pt x="347" y="1"/>
                    <a:pt x="289" y="14"/>
                    <a:pt x="238" y="43"/>
                  </a:cubicBezTo>
                  <a:cubicBezTo>
                    <a:pt x="72" y="162"/>
                    <a:pt x="0" y="377"/>
                    <a:pt x="96" y="567"/>
                  </a:cubicBezTo>
                  <a:lnTo>
                    <a:pt x="334" y="972"/>
                  </a:lnTo>
                  <a:cubicBezTo>
                    <a:pt x="691" y="1591"/>
                    <a:pt x="1358" y="1996"/>
                    <a:pt x="2072" y="1996"/>
                  </a:cubicBezTo>
                  <a:lnTo>
                    <a:pt x="2477" y="1996"/>
                  </a:lnTo>
                  <a:cubicBezTo>
                    <a:pt x="2477" y="1282"/>
                    <a:pt x="2477" y="1306"/>
                    <a:pt x="2477" y="1258"/>
                  </a:cubicBezTo>
                  <a:lnTo>
                    <a:pt x="2072" y="1258"/>
                  </a:lnTo>
                  <a:cubicBezTo>
                    <a:pt x="1644" y="1258"/>
                    <a:pt x="1215" y="1020"/>
                    <a:pt x="977" y="615"/>
                  </a:cubicBezTo>
                  <a:lnTo>
                    <a:pt x="739" y="186"/>
                  </a:lnTo>
                  <a:cubicBezTo>
                    <a:pt x="672" y="71"/>
                    <a:pt x="537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6917180" y="4051836"/>
              <a:ext cx="79296" cy="63904"/>
            </a:xfrm>
            <a:custGeom>
              <a:avLst/>
              <a:gdLst/>
              <a:ahLst/>
              <a:cxnLst/>
              <a:rect l="l" t="t" r="r" b="b"/>
              <a:pathLst>
                <a:path w="2478" h="1997" extrusionOk="0">
                  <a:moveTo>
                    <a:pt x="2072" y="1"/>
                  </a:moveTo>
                  <a:cubicBezTo>
                    <a:pt x="1940" y="1"/>
                    <a:pt x="1805" y="71"/>
                    <a:pt x="1739" y="186"/>
                  </a:cubicBezTo>
                  <a:lnTo>
                    <a:pt x="1501" y="615"/>
                  </a:lnTo>
                  <a:cubicBezTo>
                    <a:pt x="1263" y="1020"/>
                    <a:pt x="834" y="1258"/>
                    <a:pt x="405" y="1258"/>
                  </a:cubicBezTo>
                  <a:lnTo>
                    <a:pt x="1" y="1258"/>
                  </a:lnTo>
                  <a:cubicBezTo>
                    <a:pt x="1" y="1306"/>
                    <a:pt x="1" y="1258"/>
                    <a:pt x="1" y="1996"/>
                  </a:cubicBezTo>
                  <a:lnTo>
                    <a:pt x="405" y="1996"/>
                  </a:lnTo>
                  <a:cubicBezTo>
                    <a:pt x="1120" y="1996"/>
                    <a:pt x="1787" y="1591"/>
                    <a:pt x="2144" y="972"/>
                  </a:cubicBezTo>
                  <a:lnTo>
                    <a:pt x="2382" y="567"/>
                  </a:lnTo>
                  <a:cubicBezTo>
                    <a:pt x="2477" y="377"/>
                    <a:pt x="2406" y="162"/>
                    <a:pt x="2239" y="43"/>
                  </a:cubicBezTo>
                  <a:cubicBezTo>
                    <a:pt x="2188" y="14"/>
                    <a:pt x="2131" y="1"/>
                    <a:pt x="2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6605507" y="4134139"/>
              <a:ext cx="79296" cy="63904"/>
            </a:xfrm>
            <a:custGeom>
              <a:avLst/>
              <a:gdLst/>
              <a:ahLst/>
              <a:cxnLst/>
              <a:rect l="l" t="t" r="r" b="b"/>
              <a:pathLst>
                <a:path w="2478" h="1997" extrusionOk="0">
                  <a:moveTo>
                    <a:pt x="405" y="1"/>
                  </a:moveTo>
                  <a:cubicBezTo>
                    <a:pt x="347" y="1"/>
                    <a:pt x="290" y="14"/>
                    <a:pt x="239" y="43"/>
                  </a:cubicBezTo>
                  <a:cubicBezTo>
                    <a:pt x="72" y="162"/>
                    <a:pt x="1" y="377"/>
                    <a:pt x="96" y="567"/>
                  </a:cubicBezTo>
                  <a:lnTo>
                    <a:pt x="334" y="972"/>
                  </a:lnTo>
                  <a:cubicBezTo>
                    <a:pt x="691" y="1591"/>
                    <a:pt x="1358" y="1996"/>
                    <a:pt x="2072" y="1996"/>
                  </a:cubicBezTo>
                  <a:lnTo>
                    <a:pt x="2477" y="1996"/>
                  </a:lnTo>
                  <a:lnTo>
                    <a:pt x="2477" y="1258"/>
                  </a:lnTo>
                  <a:lnTo>
                    <a:pt x="2072" y="1258"/>
                  </a:lnTo>
                  <a:cubicBezTo>
                    <a:pt x="1644" y="1258"/>
                    <a:pt x="1215" y="1020"/>
                    <a:pt x="977" y="615"/>
                  </a:cubicBezTo>
                  <a:lnTo>
                    <a:pt x="739" y="186"/>
                  </a:lnTo>
                  <a:cubicBezTo>
                    <a:pt x="673" y="70"/>
                    <a:pt x="538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6917948" y="4134139"/>
              <a:ext cx="77760" cy="63904"/>
            </a:xfrm>
            <a:custGeom>
              <a:avLst/>
              <a:gdLst/>
              <a:ahLst/>
              <a:cxnLst/>
              <a:rect l="l" t="t" r="r" b="b"/>
              <a:pathLst>
                <a:path w="2430" h="1997" extrusionOk="0">
                  <a:moveTo>
                    <a:pt x="2029" y="1"/>
                  </a:moveTo>
                  <a:cubicBezTo>
                    <a:pt x="1903" y="1"/>
                    <a:pt x="1774" y="70"/>
                    <a:pt x="1691" y="186"/>
                  </a:cubicBezTo>
                  <a:cubicBezTo>
                    <a:pt x="1429" y="662"/>
                    <a:pt x="1453" y="639"/>
                    <a:pt x="1429" y="686"/>
                  </a:cubicBezTo>
                  <a:cubicBezTo>
                    <a:pt x="1191" y="1044"/>
                    <a:pt x="810" y="1258"/>
                    <a:pt x="381" y="1258"/>
                  </a:cubicBezTo>
                  <a:lnTo>
                    <a:pt x="0" y="1258"/>
                  </a:lnTo>
                  <a:lnTo>
                    <a:pt x="0" y="1996"/>
                  </a:lnTo>
                  <a:lnTo>
                    <a:pt x="381" y="1996"/>
                  </a:lnTo>
                  <a:cubicBezTo>
                    <a:pt x="1096" y="1996"/>
                    <a:pt x="1739" y="1591"/>
                    <a:pt x="2096" y="972"/>
                  </a:cubicBezTo>
                  <a:lnTo>
                    <a:pt x="2334" y="543"/>
                  </a:lnTo>
                  <a:cubicBezTo>
                    <a:pt x="2430" y="377"/>
                    <a:pt x="2382" y="162"/>
                    <a:pt x="2191" y="43"/>
                  </a:cubicBezTo>
                  <a:cubicBezTo>
                    <a:pt x="2140" y="14"/>
                    <a:pt x="2085" y="1"/>
                    <a:pt x="2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6913372" y="4237624"/>
              <a:ext cx="83104" cy="63136"/>
            </a:xfrm>
            <a:custGeom>
              <a:avLst/>
              <a:gdLst/>
              <a:ahLst/>
              <a:cxnLst/>
              <a:rect l="l" t="t" r="r" b="b"/>
              <a:pathLst>
                <a:path w="2597" h="1973" extrusionOk="0">
                  <a:moveTo>
                    <a:pt x="120" y="0"/>
                  </a:moveTo>
                  <a:cubicBezTo>
                    <a:pt x="96" y="239"/>
                    <a:pt x="48" y="501"/>
                    <a:pt x="1" y="739"/>
                  </a:cubicBezTo>
                  <a:lnTo>
                    <a:pt x="524" y="739"/>
                  </a:lnTo>
                  <a:cubicBezTo>
                    <a:pt x="953" y="739"/>
                    <a:pt x="1334" y="953"/>
                    <a:pt x="1572" y="1286"/>
                  </a:cubicBezTo>
                  <a:cubicBezTo>
                    <a:pt x="1596" y="1334"/>
                    <a:pt x="1596" y="1334"/>
                    <a:pt x="1858" y="1787"/>
                  </a:cubicBezTo>
                  <a:cubicBezTo>
                    <a:pt x="1924" y="1902"/>
                    <a:pt x="2059" y="1972"/>
                    <a:pt x="2191" y="1972"/>
                  </a:cubicBezTo>
                  <a:cubicBezTo>
                    <a:pt x="2250" y="1972"/>
                    <a:pt x="2307" y="1959"/>
                    <a:pt x="2358" y="1929"/>
                  </a:cubicBezTo>
                  <a:cubicBezTo>
                    <a:pt x="2525" y="1834"/>
                    <a:pt x="2596" y="1596"/>
                    <a:pt x="2501" y="1429"/>
                  </a:cubicBezTo>
                  <a:lnTo>
                    <a:pt x="2263" y="1001"/>
                  </a:lnTo>
                  <a:cubicBezTo>
                    <a:pt x="1906" y="381"/>
                    <a:pt x="1239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6606275" y="4237624"/>
              <a:ext cx="83104" cy="63136"/>
            </a:xfrm>
            <a:custGeom>
              <a:avLst/>
              <a:gdLst/>
              <a:ahLst/>
              <a:cxnLst/>
              <a:rect l="l" t="t" r="r" b="b"/>
              <a:pathLst>
                <a:path w="2597" h="1973" extrusionOk="0">
                  <a:moveTo>
                    <a:pt x="2072" y="0"/>
                  </a:moveTo>
                  <a:cubicBezTo>
                    <a:pt x="1358" y="0"/>
                    <a:pt x="691" y="381"/>
                    <a:pt x="334" y="1001"/>
                  </a:cubicBezTo>
                  <a:lnTo>
                    <a:pt x="96" y="1429"/>
                  </a:lnTo>
                  <a:cubicBezTo>
                    <a:pt x="0" y="1596"/>
                    <a:pt x="72" y="1834"/>
                    <a:pt x="238" y="1929"/>
                  </a:cubicBezTo>
                  <a:cubicBezTo>
                    <a:pt x="289" y="1959"/>
                    <a:pt x="347" y="1972"/>
                    <a:pt x="405" y="1972"/>
                  </a:cubicBezTo>
                  <a:cubicBezTo>
                    <a:pt x="537" y="1972"/>
                    <a:pt x="672" y="1902"/>
                    <a:pt x="739" y="1787"/>
                  </a:cubicBezTo>
                  <a:cubicBezTo>
                    <a:pt x="1001" y="1334"/>
                    <a:pt x="1001" y="1334"/>
                    <a:pt x="1024" y="1286"/>
                  </a:cubicBezTo>
                  <a:cubicBezTo>
                    <a:pt x="1262" y="953"/>
                    <a:pt x="1644" y="739"/>
                    <a:pt x="2072" y="739"/>
                  </a:cubicBezTo>
                  <a:lnTo>
                    <a:pt x="2596" y="739"/>
                  </a:lnTo>
                  <a:cubicBezTo>
                    <a:pt x="2548" y="501"/>
                    <a:pt x="2501" y="239"/>
                    <a:pt x="2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7"/>
            <p:cNvSpPr/>
            <p:nvPr/>
          </p:nvSpPr>
          <p:spPr>
            <a:xfrm>
              <a:off x="6758687" y="3970910"/>
              <a:ext cx="85376" cy="56416"/>
            </a:xfrm>
            <a:custGeom>
              <a:avLst/>
              <a:gdLst/>
              <a:ahLst/>
              <a:cxnLst/>
              <a:rect l="l" t="t" r="r" b="b"/>
              <a:pathLst>
                <a:path w="2668" h="1763" extrusionOk="0">
                  <a:moveTo>
                    <a:pt x="1334" y="0"/>
                  </a:moveTo>
                  <a:cubicBezTo>
                    <a:pt x="596" y="0"/>
                    <a:pt x="0" y="596"/>
                    <a:pt x="0" y="1334"/>
                  </a:cubicBezTo>
                  <a:lnTo>
                    <a:pt x="0" y="1763"/>
                  </a:lnTo>
                  <a:lnTo>
                    <a:pt x="2667" y="1763"/>
                  </a:lnTo>
                  <a:lnTo>
                    <a:pt x="2667" y="1358"/>
                  </a:lnTo>
                  <a:cubicBezTo>
                    <a:pt x="2667" y="620"/>
                    <a:pt x="2072" y="24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7"/>
            <p:cNvSpPr/>
            <p:nvPr/>
          </p:nvSpPr>
          <p:spPr>
            <a:xfrm>
              <a:off x="6708385" y="4152282"/>
              <a:ext cx="81568" cy="169216"/>
            </a:xfrm>
            <a:custGeom>
              <a:avLst/>
              <a:gdLst/>
              <a:ahLst/>
              <a:cxnLst/>
              <a:rect l="l" t="t" r="r" b="b"/>
              <a:pathLst>
                <a:path w="2549" h="5288" extrusionOk="0">
                  <a:moveTo>
                    <a:pt x="0" y="0"/>
                  </a:moveTo>
                  <a:lnTo>
                    <a:pt x="0" y="2405"/>
                  </a:lnTo>
                  <a:cubicBezTo>
                    <a:pt x="0" y="3882"/>
                    <a:pt x="1096" y="5120"/>
                    <a:pt x="2549" y="5287"/>
                  </a:cubicBezTo>
                  <a:lnTo>
                    <a:pt x="2549" y="1167"/>
                  </a:lnTo>
                  <a:cubicBezTo>
                    <a:pt x="1929" y="1024"/>
                    <a:pt x="1453" y="572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7"/>
            <p:cNvSpPr/>
            <p:nvPr/>
          </p:nvSpPr>
          <p:spPr>
            <a:xfrm>
              <a:off x="6813534" y="4152282"/>
              <a:ext cx="81600" cy="169216"/>
            </a:xfrm>
            <a:custGeom>
              <a:avLst/>
              <a:gdLst/>
              <a:ahLst/>
              <a:cxnLst/>
              <a:rect l="l" t="t" r="r" b="b"/>
              <a:pathLst>
                <a:path w="2550" h="5288" extrusionOk="0">
                  <a:moveTo>
                    <a:pt x="1263" y="0"/>
                  </a:moveTo>
                  <a:cubicBezTo>
                    <a:pt x="1073" y="572"/>
                    <a:pt x="596" y="1024"/>
                    <a:pt x="1" y="1167"/>
                  </a:cubicBezTo>
                  <a:lnTo>
                    <a:pt x="1" y="5287"/>
                  </a:lnTo>
                  <a:cubicBezTo>
                    <a:pt x="1430" y="5120"/>
                    <a:pt x="2549" y="3882"/>
                    <a:pt x="2549" y="2405"/>
                  </a:cubicBezTo>
                  <a:lnTo>
                    <a:pt x="2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6708385" y="4050908"/>
              <a:ext cx="186752" cy="78528"/>
            </a:xfrm>
            <a:custGeom>
              <a:avLst/>
              <a:gdLst/>
              <a:ahLst/>
              <a:cxnLst/>
              <a:rect l="l" t="t" r="r" b="b"/>
              <a:pathLst>
                <a:path w="5836" h="2454" extrusionOk="0">
                  <a:moveTo>
                    <a:pt x="1382" y="1"/>
                  </a:moveTo>
                  <a:cubicBezTo>
                    <a:pt x="620" y="1"/>
                    <a:pt x="0" y="620"/>
                    <a:pt x="0" y="1382"/>
                  </a:cubicBezTo>
                  <a:lnTo>
                    <a:pt x="0" y="2454"/>
                  </a:lnTo>
                  <a:lnTo>
                    <a:pt x="1215" y="2454"/>
                  </a:lnTo>
                  <a:cubicBezTo>
                    <a:pt x="1334" y="1620"/>
                    <a:pt x="2049" y="977"/>
                    <a:pt x="2906" y="977"/>
                  </a:cubicBezTo>
                  <a:cubicBezTo>
                    <a:pt x="3763" y="977"/>
                    <a:pt x="4478" y="1620"/>
                    <a:pt x="4597" y="2454"/>
                  </a:cubicBezTo>
                  <a:lnTo>
                    <a:pt x="5835" y="2454"/>
                  </a:lnTo>
                  <a:lnTo>
                    <a:pt x="5835" y="1382"/>
                  </a:lnTo>
                  <a:cubicBezTo>
                    <a:pt x="5835" y="620"/>
                    <a:pt x="5192" y="1"/>
                    <a:pt x="4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6770111" y="4107323"/>
              <a:ext cx="63296" cy="60224"/>
            </a:xfrm>
            <a:custGeom>
              <a:avLst/>
              <a:gdLst/>
              <a:ahLst/>
              <a:cxnLst/>
              <a:rect l="l" t="t" r="r" b="b"/>
              <a:pathLst>
                <a:path w="1978" h="1882" extrusionOk="0">
                  <a:moveTo>
                    <a:pt x="620" y="0"/>
                  </a:moveTo>
                  <a:cubicBezTo>
                    <a:pt x="239" y="143"/>
                    <a:pt x="0" y="500"/>
                    <a:pt x="0" y="905"/>
                  </a:cubicBezTo>
                  <a:cubicBezTo>
                    <a:pt x="0" y="1453"/>
                    <a:pt x="429" y="1882"/>
                    <a:pt x="977" y="1882"/>
                  </a:cubicBezTo>
                  <a:cubicBezTo>
                    <a:pt x="1525" y="1882"/>
                    <a:pt x="1977" y="1453"/>
                    <a:pt x="1977" y="905"/>
                  </a:cubicBezTo>
                  <a:cubicBezTo>
                    <a:pt x="1977" y="500"/>
                    <a:pt x="1715" y="143"/>
                    <a:pt x="1358" y="0"/>
                  </a:cubicBezTo>
                  <a:lnTo>
                    <a:pt x="1358" y="834"/>
                  </a:lnTo>
                  <a:cubicBezTo>
                    <a:pt x="1358" y="1048"/>
                    <a:pt x="1191" y="1215"/>
                    <a:pt x="977" y="1215"/>
                  </a:cubicBezTo>
                  <a:cubicBezTo>
                    <a:pt x="786" y="1215"/>
                    <a:pt x="620" y="1048"/>
                    <a:pt x="620" y="834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8" name="Google Shape;2108;p37"/>
          <p:cNvSpPr/>
          <p:nvPr/>
        </p:nvSpPr>
        <p:spPr>
          <a:xfrm rot="-5400000">
            <a:off x="94285" y="2284882"/>
            <a:ext cx="2830200" cy="5049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Significanes</a:t>
            </a:r>
            <a:endParaRPr sz="2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4" name="Google Shape;2134;p37"/>
          <p:cNvSpPr txBox="1"/>
          <p:nvPr/>
        </p:nvSpPr>
        <p:spPr>
          <a:xfrm>
            <a:off x="2129445" y="2884038"/>
            <a:ext cx="617400" cy="49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4.</a:t>
            </a:r>
            <a:endParaRPr sz="32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130" name="Google Shape;2130;p37"/>
          <p:cNvSpPr txBox="1"/>
          <p:nvPr/>
        </p:nvSpPr>
        <p:spPr>
          <a:xfrm>
            <a:off x="2144018" y="1705132"/>
            <a:ext cx="617400" cy="49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2.</a:t>
            </a:r>
            <a:endParaRPr sz="32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101" name="Google Shape;2131;p37"/>
          <p:cNvCxnSpPr/>
          <p:nvPr/>
        </p:nvCxnSpPr>
        <p:spPr>
          <a:xfrm>
            <a:off x="2746845" y="3133038"/>
            <a:ext cx="34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2121;p37"/>
          <p:cNvSpPr txBox="1"/>
          <p:nvPr/>
        </p:nvSpPr>
        <p:spPr>
          <a:xfrm>
            <a:off x="3066108" y="2941283"/>
            <a:ext cx="3368166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Cybersecurity</a:t>
            </a:r>
          </a:p>
        </p:txBody>
      </p:sp>
      <p:sp>
        <p:nvSpPr>
          <p:cNvPr id="103" name="Google Shape;2132;p37"/>
          <p:cNvSpPr txBox="1"/>
          <p:nvPr/>
        </p:nvSpPr>
        <p:spPr>
          <a:xfrm>
            <a:off x="2127900" y="3459016"/>
            <a:ext cx="617400" cy="49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5.</a:t>
            </a:r>
            <a:endParaRPr sz="32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411062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4"/>
          <p:cNvSpPr txBox="1">
            <a:spLocks noGrp="1"/>
          </p:cNvSpPr>
          <p:nvPr>
            <p:ph type="subTitle" idx="1"/>
          </p:nvPr>
        </p:nvSpPr>
        <p:spPr>
          <a:xfrm>
            <a:off x="4664100" y="1898100"/>
            <a:ext cx="37602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crystal clear?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Lists like this one:</a:t>
            </a:r>
            <a:endParaRPr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 </a:t>
            </a:r>
            <a:endParaRPr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1950" name="Google Shape;1950;p34"/>
          <p:cNvSpPr txBox="1">
            <a:spLocks noGrp="1"/>
          </p:cNvSpPr>
          <p:nvPr>
            <p:ph type="title"/>
          </p:nvPr>
        </p:nvSpPr>
        <p:spPr>
          <a:xfrm>
            <a:off x="4664100" y="1156200"/>
            <a:ext cx="37602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pic>
        <p:nvPicPr>
          <p:cNvPr id="1951" name="Google Shape;1951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781" r="8312"/>
          <a:stretch/>
        </p:blipFill>
        <p:spPr>
          <a:xfrm>
            <a:off x="872400" y="824250"/>
            <a:ext cx="3495000" cy="3495000"/>
          </a:xfrm>
          <a:prstGeom prst="ellipse">
            <a:avLst/>
          </a:prstGeom>
        </p:spPr>
      </p:pic>
      <p:grpSp>
        <p:nvGrpSpPr>
          <p:cNvPr id="1952" name="Google Shape;1952;p34"/>
          <p:cNvGrpSpPr/>
          <p:nvPr/>
        </p:nvGrpSpPr>
        <p:grpSpPr>
          <a:xfrm rot="10800000" flipH="1">
            <a:off x="-410264" y="4080269"/>
            <a:ext cx="1591472" cy="841159"/>
            <a:chOff x="661553" y="1919040"/>
            <a:chExt cx="1591472" cy="841159"/>
          </a:xfrm>
        </p:grpSpPr>
        <p:sp>
          <p:nvSpPr>
            <p:cNvPr id="1953" name="Google Shape;1953;p34"/>
            <p:cNvSpPr/>
            <p:nvPr/>
          </p:nvSpPr>
          <p:spPr>
            <a:xfrm>
              <a:off x="661553" y="2267371"/>
              <a:ext cx="1400512" cy="411311"/>
            </a:xfrm>
            <a:custGeom>
              <a:avLst/>
              <a:gdLst/>
              <a:ahLst/>
              <a:cxnLst/>
              <a:rect l="l" t="t" r="r" b="b"/>
              <a:pathLst>
                <a:path w="43383" h="12741" extrusionOk="0">
                  <a:moveTo>
                    <a:pt x="24283" y="0"/>
                  </a:moveTo>
                  <a:lnTo>
                    <a:pt x="19387" y="4897"/>
                  </a:lnTo>
                  <a:lnTo>
                    <a:pt x="2304" y="4897"/>
                  </a:lnTo>
                  <a:lnTo>
                    <a:pt x="0" y="2593"/>
                  </a:lnTo>
                  <a:lnTo>
                    <a:pt x="0" y="2991"/>
                  </a:lnTo>
                  <a:lnTo>
                    <a:pt x="2193" y="5185"/>
                  </a:lnTo>
                  <a:lnTo>
                    <a:pt x="19498" y="5185"/>
                  </a:lnTo>
                  <a:lnTo>
                    <a:pt x="24416" y="266"/>
                  </a:lnTo>
                  <a:lnTo>
                    <a:pt x="30731" y="266"/>
                  </a:lnTo>
                  <a:lnTo>
                    <a:pt x="43183" y="12740"/>
                  </a:lnTo>
                  <a:cubicBezTo>
                    <a:pt x="43249" y="12674"/>
                    <a:pt x="43316" y="12607"/>
                    <a:pt x="43382" y="12541"/>
                  </a:cubicBezTo>
                  <a:lnTo>
                    <a:pt x="308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661553" y="2117869"/>
              <a:ext cx="1493485" cy="209610"/>
            </a:xfrm>
            <a:custGeom>
              <a:avLst/>
              <a:gdLst/>
              <a:ahLst/>
              <a:cxnLst/>
              <a:rect l="l" t="t" r="r" b="b"/>
              <a:pathLst>
                <a:path w="46263" h="6493" extrusionOk="0">
                  <a:moveTo>
                    <a:pt x="21802" y="1"/>
                  </a:moveTo>
                  <a:lnTo>
                    <a:pt x="15598" y="6204"/>
                  </a:lnTo>
                  <a:lnTo>
                    <a:pt x="4343" y="6204"/>
                  </a:lnTo>
                  <a:lnTo>
                    <a:pt x="0" y="1862"/>
                  </a:lnTo>
                  <a:lnTo>
                    <a:pt x="0" y="2261"/>
                  </a:lnTo>
                  <a:lnTo>
                    <a:pt x="4232" y="6492"/>
                  </a:lnTo>
                  <a:lnTo>
                    <a:pt x="15709" y="6492"/>
                  </a:lnTo>
                  <a:lnTo>
                    <a:pt x="21935" y="267"/>
                  </a:lnTo>
                  <a:lnTo>
                    <a:pt x="46262" y="267"/>
                  </a:lnTo>
                  <a:cubicBezTo>
                    <a:pt x="46262" y="222"/>
                    <a:pt x="46262" y="178"/>
                    <a:pt x="46262" y="134"/>
                  </a:cubicBezTo>
                  <a:cubicBezTo>
                    <a:pt x="46262" y="89"/>
                    <a:pt x="46262" y="45"/>
                    <a:pt x="4626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2043446" y="2661479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66"/>
                  </a:moveTo>
                  <a:cubicBezTo>
                    <a:pt x="2216" y="266"/>
                    <a:pt x="2792" y="842"/>
                    <a:pt x="2792" y="1529"/>
                  </a:cubicBezTo>
                  <a:cubicBezTo>
                    <a:pt x="2792" y="2216"/>
                    <a:pt x="2216" y="2770"/>
                    <a:pt x="1529" y="2770"/>
                  </a:cubicBezTo>
                  <a:cubicBezTo>
                    <a:pt x="842" y="2770"/>
                    <a:pt x="288" y="2216"/>
                    <a:pt x="288" y="1529"/>
                  </a:cubicBezTo>
                  <a:cubicBezTo>
                    <a:pt x="288" y="842"/>
                    <a:pt x="842" y="266"/>
                    <a:pt x="1529" y="266"/>
                  </a:cubicBezTo>
                  <a:close/>
                  <a:moveTo>
                    <a:pt x="1529" y="0"/>
                  </a:moveTo>
                  <a:cubicBezTo>
                    <a:pt x="1174" y="0"/>
                    <a:pt x="842" y="133"/>
                    <a:pt x="576" y="333"/>
                  </a:cubicBezTo>
                  <a:lnTo>
                    <a:pt x="731" y="488"/>
                  </a:lnTo>
                  <a:lnTo>
                    <a:pt x="532" y="687"/>
                  </a:lnTo>
                  <a:lnTo>
                    <a:pt x="377" y="532"/>
                  </a:lnTo>
                  <a:cubicBezTo>
                    <a:pt x="155" y="798"/>
                    <a:pt x="0" y="1153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2155015" y="2072802"/>
              <a:ext cx="98010" cy="98752"/>
            </a:xfrm>
            <a:custGeom>
              <a:avLst/>
              <a:gdLst/>
              <a:ahLst/>
              <a:cxnLst/>
              <a:rect l="l" t="t" r="r" b="b"/>
              <a:pathLst>
                <a:path w="3036" h="3059" extrusionOk="0">
                  <a:moveTo>
                    <a:pt x="1507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3"/>
                    <a:pt x="1507" y="2793"/>
                  </a:cubicBezTo>
                  <a:cubicBezTo>
                    <a:pt x="820" y="2793"/>
                    <a:pt x="266" y="2216"/>
                    <a:pt x="266" y="1530"/>
                  </a:cubicBezTo>
                  <a:cubicBezTo>
                    <a:pt x="266" y="843"/>
                    <a:pt x="820" y="289"/>
                    <a:pt x="1507" y="289"/>
                  </a:cubicBezTo>
                  <a:close/>
                  <a:moveTo>
                    <a:pt x="1507" y="1"/>
                  </a:moveTo>
                  <a:cubicBezTo>
                    <a:pt x="732" y="1"/>
                    <a:pt x="67" y="621"/>
                    <a:pt x="0" y="1397"/>
                  </a:cubicBezTo>
                  <a:lnTo>
                    <a:pt x="133" y="1397"/>
                  </a:lnTo>
                  <a:lnTo>
                    <a:pt x="133" y="1663"/>
                  </a:lnTo>
                  <a:lnTo>
                    <a:pt x="0" y="1663"/>
                  </a:lnTo>
                  <a:cubicBezTo>
                    <a:pt x="67" y="2460"/>
                    <a:pt x="732" y="3058"/>
                    <a:pt x="1507" y="3058"/>
                  </a:cubicBezTo>
                  <a:cubicBezTo>
                    <a:pt x="2349" y="3058"/>
                    <a:pt x="3036" y="2372"/>
                    <a:pt x="3036" y="1530"/>
                  </a:cubicBezTo>
                  <a:cubicBezTo>
                    <a:pt x="3036" y="688"/>
                    <a:pt x="2349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2155015" y="2117869"/>
              <a:ext cx="4326" cy="8619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0" y="1"/>
                  </a:moveTo>
                  <a:cubicBezTo>
                    <a:pt x="0" y="45"/>
                    <a:pt x="0" y="89"/>
                    <a:pt x="0" y="134"/>
                  </a:cubicBezTo>
                  <a:cubicBezTo>
                    <a:pt x="0" y="178"/>
                    <a:pt x="0" y="222"/>
                    <a:pt x="0" y="267"/>
                  </a:cubicBezTo>
                  <a:lnTo>
                    <a:pt x="133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1779502" y="1951936"/>
              <a:ext cx="3616" cy="8619"/>
            </a:xfrm>
            <a:custGeom>
              <a:avLst/>
              <a:gdLst/>
              <a:ahLst/>
              <a:cxnLst/>
              <a:rect l="l" t="t" r="r" b="b"/>
              <a:pathLst>
                <a:path w="112" h="267" extrusionOk="0">
                  <a:moveTo>
                    <a:pt x="89" y="0"/>
                  </a:moveTo>
                  <a:cubicBezTo>
                    <a:pt x="67" y="89"/>
                    <a:pt x="23" y="178"/>
                    <a:pt x="0" y="266"/>
                  </a:cubicBezTo>
                  <a:lnTo>
                    <a:pt x="111" y="2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951936" y="1951936"/>
              <a:ext cx="821138" cy="187432"/>
            </a:xfrm>
            <a:custGeom>
              <a:avLst/>
              <a:gdLst/>
              <a:ahLst/>
              <a:cxnLst/>
              <a:rect l="l" t="t" r="r" b="b"/>
              <a:pathLst>
                <a:path w="25436" h="5806" extrusionOk="0">
                  <a:moveTo>
                    <a:pt x="10436" y="0"/>
                  </a:moveTo>
                  <a:lnTo>
                    <a:pt x="4919" y="5539"/>
                  </a:lnTo>
                  <a:lnTo>
                    <a:pt x="0" y="5539"/>
                  </a:lnTo>
                  <a:lnTo>
                    <a:pt x="0" y="5805"/>
                  </a:lnTo>
                  <a:lnTo>
                    <a:pt x="5030" y="5805"/>
                  </a:lnTo>
                  <a:lnTo>
                    <a:pt x="10569" y="266"/>
                  </a:lnTo>
                  <a:lnTo>
                    <a:pt x="25369" y="266"/>
                  </a:lnTo>
                  <a:cubicBezTo>
                    <a:pt x="25369" y="178"/>
                    <a:pt x="25392" y="89"/>
                    <a:pt x="2543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851795" y="2077096"/>
              <a:ext cx="98752" cy="98752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1529" y="289"/>
                  </a:moveTo>
                  <a:cubicBezTo>
                    <a:pt x="2216" y="289"/>
                    <a:pt x="2770" y="843"/>
                    <a:pt x="2770" y="1530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3" y="2792"/>
                    <a:pt x="266" y="2216"/>
                    <a:pt x="266" y="1530"/>
                  </a:cubicBezTo>
                  <a:cubicBezTo>
                    <a:pt x="266" y="843"/>
                    <a:pt x="843" y="289"/>
                    <a:pt x="1529" y="289"/>
                  </a:cubicBezTo>
                  <a:close/>
                  <a:moveTo>
                    <a:pt x="1529" y="1"/>
                  </a:moveTo>
                  <a:cubicBezTo>
                    <a:pt x="687" y="1"/>
                    <a:pt x="1" y="688"/>
                    <a:pt x="1" y="1530"/>
                  </a:cubicBezTo>
                  <a:cubicBezTo>
                    <a:pt x="1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30"/>
                  </a:cubicBezTo>
                  <a:cubicBezTo>
                    <a:pt x="3058" y="688"/>
                    <a:pt x="2371" y="1"/>
                    <a:pt x="152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1770205" y="1919040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0"/>
                  </a:moveTo>
                  <a:cubicBezTo>
                    <a:pt x="864" y="0"/>
                    <a:pt x="288" y="421"/>
                    <a:pt x="89" y="1019"/>
                  </a:cubicBezTo>
                  <a:lnTo>
                    <a:pt x="377" y="1019"/>
                  </a:lnTo>
                  <a:cubicBezTo>
                    <a:pt x="576" y="576"/>
                    <a:pt x="1020" y="288"/>
                    <a:pt x="1529" y="288"/>
                  </a:cubicBez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70"/>
                    <a:pt x="1529" y="2770"/>
                  </a:cubicBezTo>
                  <a:cubicBezTo>
                    <a:pt x="842" y="2770"/>
                    <a:pt x="266" y="2216"/>
                    <a:pt x="266" y="1529"/>
                  </a:cubicBezTo>
                  <a:cubicBezTo>
                    <a:pt x="266" y="1440"/>
                    <a:pt x="288" y="1374"/>
                    <a:pt x="288" y="1285"/>
                  </a:cubicBezTo>
                  <a:lnTo>
                    <a:pt x="22" y="1285"/>
                  </a:lnTo>
                  <a:cubicBezTo>
                    <a:pt x="0" y="1374"/>
                    <a:pt x="0" y="1440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1770915" y="1951936"/>
              <a:ext cx="11460" cy="8619"/>
            </a:xfrm>
            <a:custGeom>
              <a:avLst/>
              <a:gdLst/>
              <a:ahLst/>
              <a:cxnLst/>
              <a:rect l="l" t="t" r="r" b="b"/>
              <a:pathLst>
                <a:path w="355" h="267" extrusionOk="0">
                  <a:moveTo>
                    <a:pt x="67" y="0"/>
                  </a:moveTo>
                  <a:cubicBezTo>
                    <a:pt x="23" y="89"/>
                    <a:pt x="0" y="178"/>
                    <a:pt x="0" y="266"/>
                  </a:cubicBezTo>
                  <a:lnTo>
                    <a:pt x="266" y="266"/>
                  </a:lnTo>
                  <a:cubicBezTo>
                    <a:pt x="289" y="178"/>
                    <a:pt x="333" y="89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34"/>
          <p:cNvGrpSpPr/>
          <p:nvPr/>
        </p:nvGrpSpPr>
        <p:grpSpPr>
          <a:xfrm>
            <a:off x="6814663" y="4418925"/>
            <a:ext cx="881930" cy="325254"/>
            <a:chOff x="4761438" y="4276425"/>
            <a:chExt cx="881930" cy="325254"/>
          </a:xfrm>
        </p:grpSpPr>
        <p:sp>
          <p:nvSpPr>
            <p:cNvPr id="1964" name="Google Shape;1964;p34"/>
            <p:cNvSpPr/>
            <p:nvPr/>
          </p:nvSpPr>
          <p:spPr>
            <a:xfrm>
              <a:off x="542436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99"/>
                  </a:moveTo>
                  <a:lnTo>
                    <a:pt x="2593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5235220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399" y="2659"/>
                  </a:lnTo>
                  <a:lnTo>
                    <a:pt x="399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5046076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4856933" y="447398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99"/>
                  </a:moveTo>
                  <a:lnTo>
                    <a:pt x="2571" y="2659"/>
                  </a:lnTo>
                  <a:lnTo>
                    <a:pt x="400" y="2659"/>
                  </a:lnTo>
                  <a:lnTo>
                    <a:pt x="400" y="399"/>
                  </a:lnTo>
                  <a:close/>
                  <a:moveTo>
                    <a:pt x="1" y="1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5360094" y="4529884"/>
              <a:ext cx="64310" cy="15899"/>
            </a:xfrm>
            <a:custGeom>
              <a:avLst/>
              <a:gdLst/>
              <a:ahLst/>
              <a:cxnLst/>
              <a:rect l="l" t="t" r="r" b="b"/>
              <a:pathLst>
                <a:path w="152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5170951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4981808" y="4529884"/>
              <a:ext cx="64352" cy="15899"/>
            </a:xfrm>
            <a:custGeom>
              <a:avLst/>
              <a:gdLst/>
              <a:ahLst/>
              <a:cxnLst/>
              <a:rect l="l" t="t" r="r" b="b"/>
              <a:pathLst>
                <a:path w="1530" h="378" extrusionOk="0">
                  <a:moveTo>
                    <a:pt x="0" y="1"/>
                  </a:moveTo>
                  <a:lnTo>
                    <a:pt x="0" y="378"/>
                  </a:lnTo>
                  <a:lnTo>
                    <a:pt x="1529" y="37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4761438" y="4529884"/>
              <a:ext cx="99766" cy="15899"/>
            </a:xfrm>
            <a:custGeom>
              <a:avLst/>
              <a:gdLst/>
              <a:ahLst/>
              <a:cxnLst/>
              <a:rect l="l" t="t" r="r" b="b"/>
              <a:pathLst>
                <a:path w="2372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71" y="378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5544569" y="4529884"/>
              <a:ext cx="98799" cy="15899"/>
            </a:xfrm>
            <a:custGeom>
              <a:avLst/>
              <a:gdLst/>
              <a:ahLst/>
              <a:cxnLst/>
              <a:rect l="l" t="t" r="r" b="b"/>
              <a:pathLst>
                <a:path w="2349" h="378" extrusionOk="0">
                  <a:moveTo>
                    <a:pt x="0" y="1"/>
                  </a:moveTo>
                  <a:lnTo>
                    <a:pt x="0" y="378"/>
                  </a:lnTo>
                  <a:lnTo>
                    <a:pt x="2349" y="378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542436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93" y="377"/>
                  </a:moveTo>
                  <a:lnTo>
                    <a:pt x="2593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69" y="303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5235220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399" y="2637"/>
                  </a:lnTo>
                  <a:lnTo>
                    <a:pt x="399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5046076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4856933" y="4276425"/>
              <a:ext cx="124918" cy="127694"/>
            </a:xfrm>
            <a:custGeom>
              <a:avLst/>
              <a:gdLst/>
              <a:ahLst/>
              <a:cxnLst/>
              <a:rect l="l" t="t" r="r" b="b"/>
              <a:pathLst>
                <a:path w="2970" h="3036" extrusionOk="0">
                  <a:moveTo>
                    <a:pt x="2571" y="377"/>
                  </a:moveTo>
                  <a:lnTo>
                    <a:pt x="2571" y="2637"/>
                  </a:lnTo>
                  <a:lnTo>
                    <a:pt x="400" y="2637"/>
                  </a:lnTo>
                  <a:lnTo>
                    <a:pt x="400" y="377"/>
                  </a:lnTo>
                  <a:close/>
                  <a:moveTo>
                    <a:pt x="1" y="0"/>
                  </a:moveTo>
                  <a:lnTo>
                    <a:pt x="1" y="3036"/>
                  </a:lnTo>
                  <a:lnTo>
                    <a:pt x="2970" y="3036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5360094" y="4331399"/>
              <a:ext cx="64310" cy="16824"/>
            </a:xfrm>
            <a:custGeom>
              <a:avLst/>
              <a:gdLst/>
              <a:ahLst/>
              <a:cxnLst/>
              <a:rect l="l" t="t" r="r" b="b"/>
              <a:pathLst>
                <a:path w="152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5170951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4981808" y="4331399"/>
              <a:ext cx="64352" cy="16824"/>
            </a:xfrm>
            <a:custGeom>
              <a:avLst/>
              <a:gdLst/>
              <a:ahLst/>
              <a:cxnLst/>
              <a:rect l="l" t="t" r="r" b="b"/>
              <a:pathLst>
                <a:path w="1530" h="400" extrusionOk="0">
                  <a:moveTo>
                    <a:pt x="0" y="1"/>
                  </a:moveTo>
                  <a:lnTo>
                    <a:pt x="0" y="400"/>
                  </a:lnTo>
                  <a:lnTo>
                    <a:pt x="1529" y="400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4761438" y="4331399"/>
              <a:ext cx="99766" cy="16824"/>
            </a:xfrm>
            <a:custGeom>
              <a:avLst/>
              <a:gdLst/>
              <a:ahLst/>
              <a:cxnLst/>
              <a:rect l="l" t="t" r="r" b="b"/>
              <a:pathLst>
                <a:path w="2372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71" y="40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5544569" y="4331399"/>
              <a:ext cx="98799" cy="16824"/>
            </a:xfrm>
            <a:custGeom>
              <a:avLst/>
              <a:gdLst/>
              <a:ahLst/>
              <a:cxnLst/>
              <a:rect l="l" t="t" r="r" b="b"/>
              <a:pathLst>
                <a:path w="2349" h="400" extrusionOk="0">
                  <a:moveTo>
                    <a:pt x="0" y="1"/>
                  </a:moveTo>
                  <a:lnTo>
                    <a:pt x="0" y="400"/>
                  </a:lnTo>
                  <a:lnTo>
                    <a:pt x="2349" y="40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2" name="Google Shape;1982;p34"/>
          <p:cNvGrpSpPr/>
          <p:nvPr/>
        </p:nvGrpSpPr>
        <p:grpSpPr>
          <a:xfrm flipH="1">
            <a:off x="466920" y="2925696"/>
            <a:ext cx="1127604" cy="709227"/>
            <a:chOff x="8080552" y="2473390"/>
            <a:chExt cx="793249" cy="498929"/>
          </a:xfrm>
        </p:grpSpPr>
        <p:sp>
          <p:nvSpPr>
            <p:cNvPr id="1983" name="Google Shape;1983;p34"/>
            <p:cNvSpPr/>
            <p:nvPr/>
          </p:nvSpPr>
          <p:spPr>
            <a:xfrm>
              <a:off x="8163519" y="2857845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88" y="0"/>
                  </a:moveTo>
                  <a:cubicBezTo>
                    <a:pt x="222" y="0"/>
                    <a:pt x="1" y="222"/>
                    <a:pt x="1" y="488"/>
                  </a:cubicBezTo>
                  <a:cubicBezTo>
                    <a:pt x="1" y="776"/>
                    <a:pt x="222" y="997"/>
                    <a:pt x="488" y="997"/>
                  </a:cubicBezTo>
                  <a:cubicBezTo>
                    <a:pt x="754" y="997"/>
                    <a:pt x="998" y="776"/>
                    <a:pt x="998" y="488"/>
                  </a:cubicBezTo>
                  <a:cubicBezTo>
                    <a:pt x="998" y="222"/>
                    <a:pt x="754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8080552" y="2774879"/>
              <a:ext cx="197440" cy="197440"/>
            </a:xfrm>
            <a:custGeom>
              <a:avLst/>
              <a:gdLst/>
              <a:ahLst/>
              <a:cxnLst/>
              <a:rect l="l" t="t" r="r" b="b"/>
              <a:pathLst>
                <a:path w="6116" h="6116" extrusionOk="0">
                  <a:moveTo>
                    <a:pt x="3058" y="532"/>
                  </a:moveTo>
                  <a:cubicBezTo>
                    <a:pt x="4454" y="532"/>
                    <a:pt x="5584" y="1662"/>
                    <a:pt x="5584" y="3058"/>
                  </a:cubicBezTo>
                  <a:cubicBezTo>
                    <a:pt x="5584" y="4453"/>
                    <a:pt x="4454" y="5583"/>
                    <a:pt x="3058" y="5583"/>
                  </a:cubicBezTo>
                  <a:cubicBezTo>
                    <a:pt x="1662" y="5583"/>
                    <a:pt x="532" y="4453"/>
                    <a:pt x="532" y="3058"/>
                  </a:cubicBezTo>
                  <a:cubicBezTo>
                    <a:pt x="532" y="1662"/>
                    <a:pt x="1662" y="532"/>
                    <a:pt x="3058" y="532"/>
                  </a:cubicBezTo>
                  <a:close/>
                  <a:moveTo>
                    <a:pt x="3058" y="0"/>
                  </a:moveTo>
                  <a:cubicBezTo>
                    <a:pt x="1374" y="0"/>
                    <a:pt x="1" y="1374"/>
                    <a:pt x="1" y="3058"/>
                  </a:cubicBezTo>
                  <a:cubicBezTo>
                    <a:pt x="1" y="4741"/>
                    <a:pt x="1374" y="6115"/>
                    <a:pt x="3058" y="6115"/>
                  </a:cubicBezTo>
                  <a:cubicBezTo>
                    <a:pt x="4742" y="6115"/>
                    <a:pt x="6116" y="4741"/>
                    <a:pt x="6116" y="3058"/>
                  </a:cubicBezTo>
                  <a:cubicBezTo>
                    <a:pt x="6116" y="1374"/>
                    <a:pt x="4742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8735019" y="2473390"/>
              <a:ext cx="138782" cy="125902"/>
            </a:xfrm>
            <a:custGeom>
              <a:avLst/>
              <a:gdLst/>
              <a:ahLst/>
              <a:cxnLst/>
              <a:rect l="l" t="t" r="r" b="b"/>
              <a:pathLst>
                <a:path w="4299" h="3900" extrusionOk="0">
                  <a:moveTo>
                    <a:pt x="2150" y="0"/>
                  </a:moveTo>
                  <a:cubicBezTo>
                    <a:pt x="1651" y="0"/>
                    <a:pt x="1153" y="189"/>
                    <a:pt x="776" y="565"/>
                  </a:cubicBezTo>
                  <a:cubicBezTo>
                    <a:pt x="1" y="1341"/>
                    <a:pt x="1" y="2559"/>
                    <a:pt x="776" y="3335"/>
                  </a:cubicBezTo>
                  <a:cubicBezTo>
                    <a:pt x="1153" y="3711"/>
                    <a:pt x="1651" y="3900"/>
                    <a:pt x="2150" y="3900"/>
                  </a:cubicBezTo>
                  <a:cubicBezTo>
                    <a:pt x="2648" y="3900"/>
                    <a:pt x="3147" y="3711"/>
                    <a:pt x="3523" y="3335"/>
                  </a:cubicBezTo>
                  <a:cubicBezTo>
                    <a:pt x="4299" y="2559"/>
                    <a:pt x="4299" y="1318"/>
                    <a:pt x="3523" y="565"/>
                  </a:cubicBezTo>
                  <a:cubicBezTo>
                    <a:pt x="3147" y="189"/>
                    <a:pt x="264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8179273" y="2530950"/>
              <a:ext cx="631607" cy="351234"/>
            </a:xfrm>
            <a:custGeom>
              <a:avLst/>
              <a:gdLst/>
              <a:ahLst/>
              <a:cxnLst/>
              <a:rect l="l" t="t" r="r" b="b"/>
              <a:pathLst>
                <a:path w="19565" h="10880" extrusionOk="0">
                  <a:moveTo>
                    <a:pt x="19165" y="1"/>
                  </a:moveTo>
                  <a:lnTo>
                    <a:pt x="10790" y="10348"/>
                  </a:lnTo>
                  <a:lnTo>
                    <a:pt x="0" y="10348"/>
                  </a:lnTo>
                  <a:lnTo>
                    <a:pt x="0" y="10879"/>
                  </a:lnTo>
                  <a:lnTo>
                    <a:pt x="11056" y="10879"/>
                  </a:lnTo>
                  <a:lnTo>
                    <a:pt x="19564" y="333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34"/>
          <p:cNvGrpSpPr/>
          <p:nvPr/>
        </p:nvGrpSpPr>
        <p:grpSpPr>
          <a:xfrm rot="10800000">
            <a:off x="-292249" y="-37273"/>
            <a:ext cx="1794619" cy="937714"/>
            <a:chOff x="7447476" y="612577"/>
            <a:chExt cx="1794619" cy="937714"/>
          </a:xfrm>
        </p:grpSpPr>
        <p:sp>
          <p:nvSpPr>
            <p:cNvPr id="1988" name="Google Shape;1988;p34"/>
            <p:cNvSpPr/>
            <p:nvPr/>
          </p:nvSpPr>
          <p:spPr>
            <a:xfrm>
              <a:off x="7866602" y="1081065"/>
              <a:ext cx="1375493" cy="469226"/>
            </a:xfrm>
            <a:custGeom>
              <a:avLst/>
              <a:gdLst/>
              <a:ahLst/>
              <a:cxnLst/>
              <a:rect l="l" t="t" r="r" b="b"/>
              <a:pathLst>
                <a:path w="42608" h="14535" extrusionOk="0">
                  <a:moveTo>
                    <a:pt x="4299" y="0"/>
                  </a:moveTo>
                  <a:lnTo>
                    <a:pt x="1" y="4321"/>
                  </a:lnTo>
                  <a:cubicBezTo>
                    <a:pt x="67" y="4365"/>
                    <a:pt x="134" y="4432"/>
                    <a:pt x="200" y="4498"/>
                  </a:cubicBezTo>
                  <a:lnTo>
                    <a:pt x="4432" y="288"/>
                  </a:lnTo>
                  <a:lnTo>
                    <a:pt x="27474" y="288"/>
                  </a:lnTo>
                  <a:lnTo>
                    <a:pt x="41721" y="14535"/>
                  </a:lnTo>
                  <a:lnTo>
                    <a:pt x="42607" y="14535"/>
                  </a:lnTo>
                  <a:lnTo>
                    <a:pt x="42607" y="14269"/>
                  </a:lnTo>
                  <a:lnTo>
                    <a:pt x="41832" y="14269"/>
                  </a:lnTo>
                  <a:lnTo>
                    <a:pt x="2758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7526149" y="694834"/>
              <a:ext cx="1715944" cy="710280"/>
            </a:xfrm>
            <a:custGeom>
              <a:avLst/>
              <a:gdLst/>
              <a:ahLst/>
              <a:cxnLst/>
              <a:rect l="l" t="t" r="r" b="b"/>
              <a:pathLst>
                <a:path w="53154" h="22002" extrusionOk="0">
                  <a:moveTo>
                    <a:pt x="222" y="0"/>
                  </a:moveTo>
                  <a:cubicBezTo>
                    <a:pt x="155" y="89"/>
                    <a:pt x="89" y="133"/>
                    <a:pt x="0" y="199"/>
                  </a:cubicBezTo>
                  <a:lnTo>
                    <a:pt x="8929" y="9106"/>
                  </a:lnTo>
                  <a:lnTo>
                    <a:pt x="40258" y="9106"/>
                  </a:lnTo>
                  <a:lnTo>
                    <a:pt x="53153" y="22001"/>
                  </a:lnTo>
                  <a:lnTo>
                    <a:pt x="53153" y="21625"/>
                  </a:lnTo>
                  <a:lnTo>
                    <a:pt x="40369" y="8840"/>
                  </a:lnTo>
                  <a:lnTo>
                    <a:pt x="9040" y="884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7447476" y="612577"/>
              <a:ext cx="98010" cy="98720"/>
            </a:xfrm>
            <a:custGeom>
              <a:avLst/>
              <a:gdLst/>
              <a:ahLst/>
              <a:cxnLst/>
              <a:rect l="l" t="t" r="r" b="b"/>
              <a:pathLst>
                <a:path w="3036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20" y="2792"/>
                    <a:pt x="266" y="2216"/>
                    <a:pt x="266" y="1529"/>
                  </a:cubicBezTo>
                  <a:cubicBezTo>
                    <a:pt x="266" y="842"/>
                    <a:pt x="820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1861" y="3058"/>
                    <a:pt x="2193" y="2947"/>
                    <a:pt x="2437" y="2747"/>
                  </a:cubicBezTo>
                  <a:lnTo>
                    <a:pt x="2260" y="2570"/>
                  </a:lnTo>
                  <a:lnTo>
                    <a:pt x="2459" y="2371"/>
                  </a:lnTo>
                  <a:lnTo>
                    <a:pt x="2637" y="2548"/>
                  </a:lnTo>
                  <a:cubicBezTo>
                    <a:pt x="2902" y="2282"/>
                    <a:pt x="3035" y="1928"/>
                    <a:pt x="3035" y="1529"/>
                  </a:cubicBezTo>
                  <a:cubicBezTo>
                    <a:pt x="3035" y="687"/>
                    <a:pt x="2371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7786509" y="1209098"/>
              <a:ext cx="98720" cy="9872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529" y="288"/>
                  </a:moveTo>
                  <a:cubicBezTo>
                    <a:pt x="2216" y="288"/>
                    <a:pt x="2770" y="842"/>
                    <a:pt x="2770" y="1529"/>
                  </a:cubicBezTo>
                  <a:cubicBezTo>
                    <a:pt x="2770" y="2216"/>
                    <a:pt x="2216" y="2792"/>
                    <a:pt x="1529" y="2792"/>
                  </a:cubicBezTo>
                  <a:cubicBezTo>
                    <a:pt x="842" y="2792"/>
                    <a:pt x="266" y="2216"/>
                    <a:pt x="266" y="1529"/>
                  </a:cubicBezTo>
                  <a:cubicBezTo>
                    <a:pt x="266" y="842"/>
                    <a:pt x="842" y="288"/>
                    <a:pt x="1529" y="288"/>
                  </a:cubicBezTo>
                  <a:close/>
                  <a:moveTo>
                    <a:pt x="1529" y="0"/>
                  </a:moveTo>
                  <a:cubicBezTo>
                    <a:pt x="687" y="0"/>
                    <a:pt x="0" y="687"/>
                    <a:pt x="0" y="1529"/>
                  </a:cubicBezTo>
                  <a:cubicBezTo>
                    <a:pt x="0" y="2371"/>
                    <a:pt x="687" y="3058"/>
                    <a:pt x="1529" y="3058"/>
                  </a:cubicBezTo>
                  <a:cubicBezTo>
                    <a:pt x="2371" y="3058"/>
                    <a:pt x="3058" y="2371"/>
                    <a:pt x="3058" y="1529"/>
                  </a:cubicBezTo>
                  <a:cubicBezTo>
                    <a:pt x="3058" y="1153"/>
                    <a:pt x="2903" y="798"/>
                    <a:pt x="2681" y="532"/>
                  </a:cubicBezTo>
                  <a:lnTo>
                    <a:pt x="2548" y="665"/>
                  </a:lnTo>
                  <a:lnTo>
                    <a:pt x="2371" y="466"/>
                  </a:lnTo>
                  <a:lnTo>
                    <a:pt x="2482" y="355"/>
                  </a:lnTo>
                  <a:cubicBezTo>
                    <a:pt x="2216" y="133"/>
                    <a:pt x="1883" y="0"/>
                    <a:pt x="152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34"/>
          <p:cNvGrpSpPr/>
          <p:nvPr/>
        </p:nvGrpSpPr>
        <p:grpSpPr>
          <a:xfrm>
            <a:off x="6684551" y="634549"/>
            <a:ext cx="280875" cy="265900"/>
            <a:chOff x="4730850" y="1621700"/>
            <a:chExt cx="280875" cy="265900"/>
          </a:xfrm>
        </p:grpSpPr>
        <p:sp>
          <p:nvSpPr>
            <p:cNvPr id="1993" name="Google Shape;1993;p34"/>
            <p:cNvSpPr/>
            <p:nvPr/>
          </p:nvSpPr>
          <p:spPr>
            <a:xfrm>
              <a:off x="4781825" y="1621700"/>
              <a:ext cx="175600" cy="180600"/>
            </a:xfrm>
            <a:custGeom>
              <a:avLst/>
              <a:gdLst/>
              <a:ahLst/>
              <a:cxnLst/>
              <a:rect l="l" t="t" r="r" b="b"/>
              <a:pathLst>
                <a:path w="7024" h="7224" extrusionOk="0">
                  <a:moveTo>
                    <a:pt x="0" y="1"/>
                  </a:moveTo>
                  <a:lnTo>
                    <a:pt x="0" y="7224"/>
                  </a:lnTo>
                  <a:lnTo>
                    <a:pt x="288" y="7224"/>
                  </a:lnTo>
                  <a:lnTo>
                    <a:pt x="288" y="289"/>
                  </a:lnTo>
                  <a:lnTo>
                    <a:pt x="6736" y="289"/>
                  </a:lnTo>
                  <a:lnTo>
                    <a:pt x="6736" y="7224"/>
                  </a:lnTo>
                  <a:lnTo>
                    <a:pt x="7024" y="7224"/>
                  </a:lnTo>
                  <a:lnTo>
                    <a:pt x="7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4730850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1" y="0"/>
                  </a:moveTo>
                  <a:lnTo>
                    <a:pt x="1" y="4653"/>
                  </a:lnTo>
                  <a:lnTo>
                    <a:pt x="4632" y="4653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4895925" y="1771275"/>
              <a:ext cx="115800" cy="116325"/>
            </a:xfrm>
            <a:custGeom>
              <a:avLst/>
              <a:gdLst/>
              <a:ahLst/>
              <a:cxnLst/>
              <a:rect l="l" t="t" r="r" b="b"/>
              <a:pathLst>
                <a:path w="4632" h="4653" extrusionOk="0">
                  <a:moveTo>
                    <a:pt x="0" y="0"/>
                  </a:moveTo>
                  <a:lnTo>
                    <a:pt x="0" y="4653"/>
                  </a:lnTo>
                  <a:lnTo>
                    <a:pt x="4631" y="465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i3.ytimg.com/vi/3QhU9jd03a0/maxres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" y="-37274"/>
            <a:ext cx="9148303" cy="51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9763" y="1433945"/>
            <a:ext cx="76269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>
                <a:solidFill>
                  <a:schemeClr val="tx1"/>
                </a:solidFill>
              </a:rPr>
              <a:t>Computer </a:t>
            </a:r>
            <a:r>
              <a:rPr lang="en-US" sz="2400" b="1">
                <a:solidFill>
                  <a:schemeClr val="tx1"/>
                </a:solidFill>
              </a:rPr>
              <a:t>Networks</a:t>
            </a:r>
            <a:r>
              <a:rPr lang="vi-VN" sz="2400" b="1">
                <a:solidFill>
                  <a:schemeClr val="tx1"/>
                </a:solidFill>
              </a:rPr>
              <a:t> </a:t>
            </a:r>
            <a:endParaRPr lang="en-US" sz="24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- </a:t>
            </a:r>
            <a:r>
              <a:rPr lang="vi-VN" sz="2400">
                <a:solidFill>
                  <a:schemeClr val="tx1"/>
                </a:solidFill>
              </a:rPr>
              <a:t>How it grew from a small groups of connected computers on LAN networks to larger worldwide and Internet we know nowadays</a:t>
            </a:r>
            <a:endParaRPr lang="en-US" sz="2400">
              <a:solidFill>
                <a:schemeClr val="tx1"/>
              </a:solidFill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93174591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Software Marketing Plan by Slidesgo">
  <a:themeElements>
    <a:clrScheme name="Simple Light">
      <a:dk1>
        <a:srgbClr val="FFFFFF"/>
      </a:dk1>
      <a:lt1>
        <a:srgbClr val="13005B"/>
      </a:lt1>
      <a:dk2>
        <a:srgbClr val="FFC800"/>
      </a:dk2>
      <a:lt2>
        <a:srgbClr val="11CFE7"/>
      </a:lt2>
      <a:accent1>
        <a:srgbClr val="F788F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384</Words>
  <Application>Microsoft Office PowerPoint</Application>
  <PresentationFormat>On-screen Show (16:9)</PresentationFormat>
  <Paragraphs>72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Open Sans</vt:lpstr>
      <vt:lpstr>Exo</vt:lpstr>
      <vt:lpstr>PT Sans</vt:lpstr>
      <vt:lpstr>Poller One</vt:lpstr>
      <vt:lpstr>Engineering Software Marketing Plan by Slidesgo</vt:lpstr>
      <vt:lpstr>The Internet</vt:lpstr>
      <vt:lpstr>PowerPoint Presentation</vt:lpstr>
      <vt:lpstr>Table of contents</vt:lpstr>
      <vt:lpstr>Learning   objectives</vt:lpstr>
      <vt:lpstr>Our evolution</vt:lpstr>
      <vt:lpstr>Significances</vt:lpstr>
      <vt:lpstr>PowerPoint Presentation</vt:lpstr>
      <vt:lpstr>Our company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</vt:lpstr>
      <vt:lpstr>Week 1 + 2</vt:lpstr>
      <vt:lpstr>Week 3 + 4</vt:lpstr>
      <vt:lpstr>Thanks  for 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</dc:title>
  <dc:creator>Admin</dc:creator>
  <cp:lastModifiedBy>Phan Trang</cp:lastModifiedBy>
  <cp:revision>19</cp:revision>
  <dcterms:modified xsi:type="dcterms:W3CDTF">2023-03-14T07:03:45Z</dcterms:modified>
</cp:coreProperties>
</file>